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7" r:id="rId4"/>
    <p:sldMasterId id="214748368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Montserrat SemiBold"/>
      <p:regular r:id="rId24"/>
      <p:bold r:id="rId25"/>
      <p:italic r:id="rId26"/>
      <p:boldItalic r:id="rId27"/>
    </p:embeddedFont>
    <p:embeddedFont>
      <p:font typeface="Montserrat"/>
      <p:bold r:id="rId28"/>
      <p:boldItalic r:id="rId29"/>
    </p:embeddedFont>
    <p:embeddedFont>
      <p:font typeface="Montserrat Medium"/>
      <p:regular r:id="rId30"/>
      <p:bold r:id="rId31"/>
      <p:italic r:id="rId32"/>
      <p:boldItalic r:id="rId33"/>
    </p:embeddedFont>
    <p:embeddedFont>
      <p:font typeface="Open Sans SemiBold"/>
      <p:regular r:id="rId34"/>
      <p:bold r:id="rId35"/>
      <p:italic r:id="rId36"/>
      <p:boldItalic r:id="rId37"/>
    </p:embeddedFont>
    <p:embeddedFont>
      <p:font typeface="Montserrat ExtraBold"/>
      <p:bold r:id="rId38"/>
      <p:boldItalic r:id="rId39"/>
    </p:embeddedFont>
    <p:embeddedFont>
      <p:font typeface="Open Sans"/>
      <p:regular r:id="rId40"/>
      <p:bold r:id="rId41"/>
      <p:italic r:id="rId42"/>
      <p:boldItalic r:id="rId43"/>
    </p:embeddedFont>
    <p:embeddedFont>
      <p:font typeface="Century Gothic"/>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regular.fntdata"/><Relationship Id="rId20" Type="http://schemas.openxmlformats.org/officeDocument/2006/relationships/slide" Target="slides/slide14.xml"/><Relationship Id="rId42" Type="http://schemas.openxmlformats.org/officeDocument/2006/relationships/font" Target="fonts/OpenSans-italic.fntdata"/><Relationship Id="rId41" Type="http://schemas.openxmlformats.org/officeDocument/2006/relationships/font" Target="fonts/OpenSans-bold.fntdata"/><Relationship Id="rId22" Type="http://schemas.openxmlformats.org/officeDocument/2006/relationships/slide" Target="slides/slide16.xml"/><Relationship Id="rId44" Type="http://schemas.openxmlformats.org/officeDocument/2006/relationships/font" Target="fonts/CenturyGothic-regular.fntdata"/><Relationship Id="rId21" Type="http://schemas.openxmlformats.org/officeDocument/2006/relationships/slide" Target="slides/slide15.xml"/><Relationship Id="rId43" Type="http://schemas.openxmlformats.org/officeDocument/2006/relationships/font" Target="fonts/OpenSans-boldItalic.fntdata"/><Relationship Id="rId24" Type="http://schemas.openxmlformats.org/officeDocument/2006/relationships/font" Target="fonts/MontserratSemiBold-regular.fntdata"/><Relationship Id="rId46" Type="http://schemas.openxmlformats.org/officeDocument/2006/relationships/font" Target="fonts/CenturyGothic-italic.fntdata"/><Relationship Id="rId23" Type="http://schemas.openxmlformats.org/officeDocument/2006/relationships/slide" Target="slides/slide17.xml"/><Relationship Id="rId45" Type="http://schemas.openxmlformats.org/officeDocument/2006/relationships/font" Target="fonts/CenturyGothic-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MontserratSemiBold-italic.fntdata"/><Relationship Id="rId25" Type="http://schemas.openxmlformats.org/officeDocument/2006/relationships/font" Target="fonts/MontserratSemiBold-bold.fntdata"/><Relationship Id="rId47" Type="http://schemas.openxmlformats.org/officeDocument/2006/relationships/font" Target="fonts/CenturyGothic-boldItalic.fntdata"/><Relationship Id="rId28" Type="http://schemas.openxmlformats.org/officeDocument/2006/relationships/font" Target="fonts/Montserrat-bold.fntdata"/><Relationship Id="rId27" Type="http://schemas.openxmlformats.org/officeDocument/2006/relationships/font" Target="fonts/MontserratSemiBold-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Montserrat-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ontserratMedium-bold.fntdata"/><Relationship Id="rId30" Type="http://schemas.openxmlformats.org/officeDocument/2006/relationships/font" Target="fonts/MontserratMedium-regular.fntdata"/><Relationship Id="rId11" Type="http://schemas.openxmlformats.org/officeDocument/2006/relationships/slide" Target="slides/slide5.xml"/><Relationship Id="rId33" Type="http://schemas.openxmlformats.org/officeDocument/2006/relationships/font" Target="fonts/MontserratMedium-boldItalic.fntdata"/><Relationship Id="rId10" Type="http://schemas.openxmlformats.org/officeDocument/2006/relationships/slide" Target="slides/slide4.xml"/><Relationship Id="rId32" Type="http://schemas.openxmlformats.org/officeDocument/2006/relationships/font" Target="fonts/MontserratMedium-italic.fntdata"/><Relationship Id="rId13" Type="http://schemas.openxmlformats.org/officeDocument/2006/relationships/slide" Target="slides/slide7.xml"/><Relationship Id="rId35" Type="http://schemas.openxmlformats.org/officeDocument/2006/relationships/font" Target="fonts/OpenSansSemiBold-bold.fntdata"/><Relationship Id="rId12" Type="http://schemas.openxmlformats.org/officeDocument/2006/relationships/slide" Target="slides/slide6.xml"/><Relationship Id="rId34" Type="http://schemas.openxmlformats.org/officeDocument/2006/relationships/font" Target="fonts/OpenSansSemiBold-regular.fntdata"/><Relationship Id="rId15" Type="http://schemas.openxmlformats.org/officeDocument/2006/relationships/slide" Target="slides/slide9.xml"/><Relationship Id="rId37" Type="http://schemas.openxmlformats.org/officeDocument/2006/relationships/font" Target="fonts/OpenSansSemiBold-boldItalic.fntdata"/><Relationship Id="rId14" Type="http://schemas.openxmlformats.org/officeDocument/2006/relationships/slide" Target="slides/slide8.xml"/><Relationship Id="rId36" Type="http://schemas.openxmlformats.org/officeDocument/2006/relationships/font" Target="fonts/OpenSansSemiBold-italic.fntdata"/><Relationship Id="rId17" Type="http://schemas.openxmlformats.org/officeDocument/2006/relationships/slide" Target="slides/slide11.xml"/><Relationship Id="rId39" Type="http://schemas.openxmlformats.org/officeDocument/2006/relationships/font" Target="fonts/MontserratExtraBold-boldItalic.fntdata"/><Relationship Id="rId16" Type="http://schemas.openxmlformats.org/officeDocument/2006/relationships/slide" Target="slides/slide10.xml"/><Relationship Id="rId38" Type="http://schemas.openxmlformats.org/officeDocument/2006/relationships/font" Target="fonts/MontserratExtraBold-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13.gif>
</file>

<file path=ppt/media/image14.png>
</file>

<file path=ppt/media/image15.png>
</file>

<file path=ppt/media/image16.png>
</file>

<file path=ppt/media/image2.png>
</file>

<file path=ppt/media/image5.gif>
</file>

<file path=ppt/media/image6.jp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5aa8370f0a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g25aa8370f0a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f9e4c3937f_0_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f9e4c3937f_0_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f9e4c3937f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f9e4c3937f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5439403ee8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5439403ee8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highlight>
                  <a:srgbClr val="FF9900"/>
                </a:highlight>
              </a:rPr>
              <a:t>ANSWER THE QUESTION OR PRESENT THE ANSWER AT THE NEXT CLASS</a:t>
            </a:r>
            <a:endParaRPr b="1">
              <a:highlight>
                <a:srgbClr val="FF9900"/>
              </a:highlight>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5439403ee8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5439403ee8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53cf95fdc6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53cf95fdc6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f9e4c3937f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f9e4c3937f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Развернутый комментарий</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f9e4c3937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f9e4c393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d06165e40a_0_44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gd06165e40a_0_4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5439403ee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5439403ee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Если вам не хватило места, вы можете здесь написать развернутый комментарий.</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f9e4c3937f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f9e4c3937f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Развернутый комментарий.</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056722ef3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056722ef3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5582946ac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5582946ac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f9e4c3937f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f9e4c3937f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5439403ee8_0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5439403ee8_0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5439403ee8_0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5439403ee8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fee7f1d25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fee7f1d25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56" name="Shape 56"/>
        <p:cNvGrpSpPr/>
        <p:nvPr/>
      </p:nvGrpSpPr>
      <p:grpSpPr>
        <a:xfrm>
          <a:off x="0" y="0"/>
          <a:ext cx="0" cy="0"/>
          <a:chOff x="0" y="0"/>
          <a:chExt cx="0" cy="0"/>
        </a:xfrm>
      </p:grpSpPr>
      <p:sp>
        <p:nvSpPr>
          <p:cNvPr id="57" name="Google Shape;57;p14"/>
          <p:cNvSpPr/>
          <p:nvPr>
            <p:ph idx="2" type="pic"/>
          </p:nvPr>
        </p:nvSpPr>
        <p:spPr>
          <a:xfrm>
            <a:off x="0" y="0"/>
            <a:ext cx="9144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58" name="Google Shape;58;p14"/>
          <p:cNvSpPr txBox="1"/>
          <p:nvPr>
            <p:ph type="title"/>
          </p:nvPr>
        </p:nvSpPr>
        <p:spPr>
          <a:xfrm>
            <a:off x="768728" y="1953970"/>
            <a:ext cx="7610100" cy="1235400"/>
          </a:xfrm>
          <a:prstGeom prst="rect">
            <a:avLst/>
          </a:prstGeom>
          <a:noFill/>
          <a:ln>
            <a:noFill/>
          </a:ln>
          <a:effectLst>
            <a:outerShdw blurRad="762000" rotWithShape="0" algn="t" dir="5400000" dist="381000">
              <a:srgbClr val="000000">
                <a:alpha val="29800"/>
              </a:srgbClr>
            </a:outerShdw>
          </a:effectLst>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7200"/>
              <a:buFont typeface="Montserrat"/>
              <a:buNone/>
              <a:defRPr b="1" i="0" sz="7200">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pic>
        <p:nvPicPr>
          <p:cNvPr id="59" name="Google Shape;59;p14"/>
          <p:cNvPicPr preferRelativeResize="0"/>
          <p:nvPr/>
        </p:nvPicPr>
        <p:blipFill rotWithShape="1">
          <a:blip r:embed="rId2">
            <a:alphaModFix/>
          </a:blip>
          <a:srcRect b="0" l="0" r="0" t="0"/>
          <a:stretch/>
        </p:blipFill>
        <p:spPr>
          <a:xfrm>
            <a:off x="281335" y="169772"/>
            <a:ext cx="738994" cy="22265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58"/>
                                        </p:tgtEl>
                                        <p:attrNameLst>
                                          <p:attrName>style.visibility</p:attrName>
                                        </p:attrNameLst>
                                      </p:cBhvr>
                                      <p:to>
                                        <p:strVal val="visible"/>
                                      </p:to>
                                    </p:set>
                                    <p:anim calcmode="lin" valueType="num">
                                      <p:cBhvr additive="base">
                                        <p:cTn dur="1000"/>
                                        <p:tgtEl>
                                          <p:spTgt spid="5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6_Custom Layout">
  <p:cSld name="26_Custom Layout">
    <p:spTree>
      <p:nvGrpSpPr>
        <p:cNvPr id="60" name="Shape 60"/>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5_Custom Layout">
  <p:cSld name="75_Custom Layout">
    <p:spTree>
      <p:nvGrpSpPr>
        <p:cNvPr id="61" name="Shape 61"/>
        <p:cNvGrpSpPr/>
        <p:nvPr/>
      </p:nvGrpSpPr>
      <p:grpSpPr>
        <a:xfrm>
          <a:off x="0" y="0"/>
          <a:ext cx="0" cy="0"/>
          <a:chOff x="0" y="0"/>
          <a:chExt cx="0" cy="0"/>
        </a:xfrm>
      </p:grpSpPr>
      <p:sp>
        <p:nvSpPr>
          <p:cNvPr id="62" name="Google Shape;62;p16"/>
          <p:cNvSpPr/>
          <p:nvPr>
            <p:ph idx="2" type="pic"/>
          </p:nvPr>
        </p:nvSpPr>
        <p:spPr>
          <a:xfrm>
            <a:off x="0" y="0"/>
            <a:ext cx="3055800" cy="5143500"/>
          </a:xfrm>
          <a:prstGeom prst="rect">
            <a:avLst/>
          </a:prstGeom>
          <a:solidFill>
            <a:schemeClr val="lt1"/>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63" name="Google Shape;63;p16"/>
          <p:cNvSpPr txBox="1"/>
          <p:nvPr>
            <p:ph type="title"/>
          </p:nvPr>
        </p:nvSpPr>
        <p:spPr>
          <a:xfrm>
            <a:off x="3800475" y="710026"/>
            <a:ext cx="45858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62"/>
                                        </p:tgtEl>
                                        <p:attrNameLst>
                                          <p:attrName>style.visibility</p:attrName>
                                        </p:attrNameLst>
                                      </p:cBhvr>
                                      <p:to>
                                        <p:strVal val="visible"/>
                                      </p:to>
                                    </p:set>
                                    <p:animEffect filter="fade" transition="in">
                                      <p:cBhvr>
                                        <p:cTn dur="500"/>
                                        <p:tgtEl>
                                          <p:spTgt spid="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5_Custom Layout" showMasterSp="0">
  <p:cSld name="45_Custom Layout">
    <p:spTree>
      <p:nvGrpSpPr>
        <p:cNvPr id="64" name="Shape 64"/>
        <p:cNvGrpSpPr/>
        <p:nvPr/>
      </p:nvGrpSpPr>
      <p:grpSpPr>
        <a:xfrm>
          <a:off x="0" y="0"/>
          <a:ext cx="0" cy="0"/>
          <a:chOff x="0" y="0"/>
          <a:chExt cx="0" cy="0"/>
        </a:xfrm>
      </p:grpSpPr>
      <p:sp>
        <p:nvSpPr>
          <p:cNvPr id="65" name="Google Shape;65;p17"/>
          <p:cNvSpPr/>
          <p:nvPr>
            <p:ph idx="2" type="pic"/>
          </p:nvPr>
        </p:nvSpPr>
        <p:spPr>
          <a:xfrm>
            <a:off x="0" y="0"/>
            <a:ext cx="9144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65"/>
                                        </p:tgtEl>
                                        <p:attrNameLst>
                                          <p:attrName>style.visibility</p:attrName>
                                        </p:attrNameLst>
                                      </p:cBhvr>
                                      <p:to>
                                        <p:strVal val="visible"/>
                                      </p:to>
                                    </p:set>
                                    <p:animEffect filter="fade" transition="in">
                                      <p:cBhvr>
                                        <p:cTn dur="500"/>
                                        <p:tgtEl>
                                          <p:spTgt spid="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6_Custom Layout">
  <p:cSld name="27_Custom Layout">
    <p:spTree>
      <p:nvGrpSpPr>
        <p:cNvPr id="66" name="Shape 6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5_Custom Layout">
  <p:cSld name="25_Custom Layout">
    <p:bg>
      <p:bgPr>
        <a:solidFill>
          <a:schemeClr val="lt1"/>
        </a:solidFill>
      </p:bgPr>
    </p:bg>
    <p:spTree>
      <p:nvGrpSpPr>
        <p:cNvPr id="67" name="Shape 67"/>
        <p:cNvGrpSpPr/>
        <p:nvPr/>
      </p:nvGrpSpPr>
      <p:grpSpPr>
        <a:xfrm>
          <a:off x="0" y="0"/>
          <a:ext cx="0" cy="0"/>
          <a:chOff x="0" y="0"/>
          <a:chExt cx="0" cy="0"/>
        </a:xfrm>
      </p:grpSpPr>
      <p:sp>
        <p:nvSpPr>
          <p:cNvPr id="68" name="Google Shape;68;p19"/>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1_Custom Layout">
  <p:cSld name="131_Custom Layout">
    <p:spTree>
      <p:nvGrpSpPr>
        <p:cNvPr id="69" name="Shape 69"/>
        <p:cNvGrpSpPr/>
        <p:nvPr/>
      </p:nvGrpSpPr>
      <p:grpSpPr>
        <a:xfrm>
          <a:off x="0" y="0"/>
          <a:ext cx="0" cy="0"/>
          <a:chOff x="0" y="0"/>
          <a:chExt cx="0" cy="0"/>
        </a:xfrm>
      </p:grpSpPr>
      <p:sp>
        <p:nvSpPr>
          <p:cNvPr id="70" name="Google Shape;70;p20"/>
          <p:cNvSpPr txBox="1"/>
          <p:nvPr>
            <p:ph type="title"/>
          </p:nvPr>
        </p:nvSpPr>
        <p:spPr>
          <a:xfrm>
            <a:off x="1521619" y="710026"/>
            <a:ext cx="3050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71" name="Google Shape;71;p20"/>
          <p:cNvSpPr/>
          <p:nvPr>
            <p:ph idx="2" type="pic"/>
          </p:nvPr>
        </p:nvSpPr>
        <p:spPr>
          <a:xfrm>
            <a:off x="5336381" y="0"/>
            <a:ext cx="38076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300"/>
                                  </p:stCondLst>
                                  <p:childTnLst>
                                    <p:set>
                                      <p:cBhvr>
                                        <p:cTn dur="1" fill="hold">
                                          <p:stCondLst>
                                            <p:cond delay="0"/>
                                          </p:stCondLst>
                                        </p:cTn>
                                        <p:tgtEl>
                                          <p:spTgt spid="71"/>
                                        </p:tgtEl>
                                        <p:attrNameLst>
                                          <p:attrName>style.visibility</p:attrName>
                                        </p:attrNameLst>
                                      </p:cBhvr>
                                      <p:to>
                                        <p:strVal val="visible"/>
                                      </p:to>
                                    </p:set>
                                    <p:animEffect filter="fade" transition="in">
                                      <p:cBhvr>
                                        <p:cTn dur="500"/>
                                        <p:tgtEl>
                                          <p:spTgt spid="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5_Custom Layout" showMasterSp="0">
  <p:cSld name="65_Custom Layout">
    <p:spTree>
      <p:nvGrpSpPr>
        <p:cNvPr id="72" name="Shape 72"/>
        <p:cNvGrpSpPr/>
        <p:nvPr/>
      </p:nvGrpSpPr>
      <p:grpSpPr>
        <a:xfrm>
          <a:off x="0" y="0"/>
          <a:ext cx="0" cy="0"/>
          <a:chOff x="0" y="0"/>
          <a:chExt cx="0" cy="0"/>
        </a:xfrm>
      </p:grpSpPr>
      <p:sp>
        <p:nvSpPr>
          <p:cNvPr id="73" name="Google Shape;73;p21"/>
          <p:cNvSpPr/>
          <p:nvPr>
            <p:ph idx="2" type="pic"/>
          </p:nvPr>
        </p:nvSpPr>
        <p:spPr>
          <a:xfrm>
            <a:off x="0" y="0"/>
            <a:ext cx="9144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73"/>
                                        </p:tgtEl>
                                        <p:attrNameLst>
                                          <p:attrName>style.visibility</p:attrName>
                                        </p:attrNameLst>
                                      </p:cBhvr>
                                      <p:to>
                                        <p:strVal val="visible"/>
                                      </p:to>
                                    </p:set>
                                    <p:animEffect filter="fade" transition="in">
                                      <p:cBhvr>
                                        <p:cTn dur="500"/>
                                        <p:tgtEl>
                                          <p:spTgt spid="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Slide">
  <p:cSld name="3_Title Slide">
    <p:spTree>
      <p:nvGrpSpPr>
        <p:cNvPr id="74" name="Shape 74"/>
        <p:cNvGrpSpPr/>
        <p:nvPr/>
      </p:nvGrpSpPr>
      <p:grpSpPr>
        <a:xfrm>
          <a:off x="0" y="0"/>
          <a:ext cx="0" cy="0"/>
          <a:chOff x="0" y="0"/>
          <a:chExt cx="0" cy="0"/>
        </a:xfrm>
      </p:grpSpPr>
      <p:sp>
        <p:nvSpPr>
          <p:cNvPr id="75" name="Google Shape;75;p22"/>
          <p:cNvSpPr/>
          <p:nvPr>
            <p:ph idx="2" type="pic"/>
          </p:nvPr>
        </p:nvSpPr>
        <p:spPr>
          <a:xfrm>
            <a:off x="0" y="0"/>
            <a:ext cx="9144000" cy="5143500"/>
          </a:xfrm>
          <a:prstGeom prst="rect">
            <a:avLst/>
          </a:prstGeom>
          <a:solidFill>
            <a:schemeClr val="lt1"/>
          </a:solidFill>
          <a:ln>
            <a:noFill/>
          </a:ln>
        </p:spPr>
        <p:txBody>
          <a:bodyPr anchorCtr="0" anchor="ctr" bIns="34275" lIns="68575" spcFirstLastPara="1" rIns="68575" wrap="square" tIns="34275">
            <a:noAutofit/>
          </a:bodyPr>
          <a:lstStyle>
            <a:lvl1pPr lvl="0" marR="0" rtl="0" algn="ctr">
              <a:lnSpc>
                <a:spcPct val="90000"/>
              </a:lnSpc>
              <a:spcBef>
                <a:spcPts val="600"/>
              </a:spcBef>
              <a:spcAft>
                <a:spcPts val="0"/>
              </a:spcAft>
              <a:buClr>
                <a:schemeClr val="dk1"/>
              </a:buClr>
              <a:buSzPts val="1200"/>
              <a:buFont typeface="Arial"/>
              <a:buChar char="•"/>
              <a:defRPr b="0" i="0" sz="1000" u="none" cap="none" strike="noStrike">
                <a:solidFill>
                  <a:schemeClr val="dk1"/>
                </a:solidFill>
                <a:latin typeface="Arial"/>
                <a:ea typeface="Arial"/>
                <a:cs typeface="Arial"/>
                <a:sym typeface="Arial"/>
              </a:defRPr>
            </a:lvl1pPr>
            <a:lvl2pPr lvl="1" marR="0" rtl="0" algn="l">
              <a:lnSpc>
                <a:spcPct val="90000"/>
              </a:lnSpc>
              <a:spcBef>
                <a:spcPts val="300"/>
              </a:spcBef>
              <a:spcAft>
                <a:spcPts val="0"/>
              </a:spcAft>
              <a:buClr>
                <a:schemeClr val="dk1"/>
              </a:buClr>
              <a:buSzPts val="1800"/>
              <a:buFont typeface="Arial"/>
              <a:buChar char="•"/>
              <a:defRPr b="0" i="0" sz="1500" u="none" cap="none" strike="noStrike">
                <a:solidFill>
                  <a:schemeClr val="dk1"/>
                </a:solidFill>
                <a:latin typeface="Arial"/>
                <a:ea typeface="Arial"/>
                <a:cs typeface="Arial"/>
                <a:sym typeface="Arial"/>
              </a:defRPr>
            </a:lvl2pPr>
            <a:lvl3pPr lvl="2" marR="0" rtl="0" algn="l">
              <a:lnSpc>
                <a:spcPct val="90000"/>
              </a:lnSpc>
              <a:spcBef>
                <a:spcPts val="300"/>
              </a:spcBef>
              <a:spcAft>
                <a:spcPts val="0"/>
              </a:spcAft>
              <a:buClr>
                <a:schemeClr val="dk1"/>
              </a:buClr>
              <a:buSzPts val="1500"/>
              <a:buFont typeface="Arial"/>
              <a:buChar char="•"/>
              <a:defRPr b="0" i="0" sz="1200" u="none" cap="none" strike="noStrike">
                <a:solidFill>
                  <a:schemeClr val="dk1"/>
                </a:solidFill>
                <a:latin typeface="Arial"/>
                <a:ea typeface="Arial"/>
                <a:cs typeface="Arial"/>
                <a:sym typeface="Arial"/>
              </a:defRPr>
            </a:lvl3pPr>
            <a:lvl4pPr lvl="3"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4pPr>
            <a:lvl5pPr lvl="4"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5pPr>
            <a:lvl6pPr lvl="5"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6pPr>
            <a:lvl7pPr lvl="6"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7pPr>
            <a:lvl8pPr lvl="7"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8pPr>
            <a:lvl9pPr lvl="8" marR="0" rtl="0" algn="l">
              <a:lnSpc>
                <a:spcPct val="90000"/>
              </a:lnSpc>
              <a:spcBef>
                <a:spcPts val="300"/>
              </a:spcBef>
              <a:spcAft>
                <a:spcPts val="0"/>
              </a:spcAft>
              <a:buClr>
                <a:schemeClr val="dk1"/>
              </a:buClr>
              <a:buSzPts val="1400"/>
              <a:buFont typeface="Arial"/>
              <a:buChar char="•"/>
              <a:defRPr b="0" i="0" sz="11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spTree>
      <p:nvGrpSpPr>
        <p:cNvPr id="76" name="Shape 76"/>
        <p:cNvGrpSpPr/>
        <p:nvPr/>
      </p:nvGrpSpPr>
      <p:grpSpPr>
        <a:xfrm>
          <a:off x="0" y="0"/>
          <a:ext cx="0" cy="0"/>
          <a:chOff x="0" y="0"/>
          <a:chExt cx="0" cy="0"/>
        </a:xfrm>
      </p:grpSpPr>
      <p:sp>
        <p:nvSpPr>
          <p:cNvPr id="77" name="Google Shape;77;p23"/>
          <p:cNvSpPr/>
          <p:nvPr>
            <p:ph idx="2" type="pic"/>
          </p:nvPr>
        </p:nvSpPr>
        <p:spPr>
          <a:xfrm>
            <a:off x="4572000" y="0"/>
            <a:ext cx="4572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78" name="Google Shape;78;p23"/>
          <p:cNvSpPr txBox="1"/>
          <p:nvPr>
            <p:ph type="title"/>
          </p:nvPr>
        </p:nvSpPr>
        <p:spPr>
          <a:xfrm>
            <a:off x="768728" y="1953970"/>
            <a:ext cx="7610100" cy="1235400"/>
          </a:xfrm>
          <a:prstGeom prst="rect">
            <a:avLst/>
          </a:prstGeom>
          <a:noFill/>
          <a:ln>
            <a:noFill/>
          </a:ln>
          <a:effectLst>
            <a:outerShdw blurRad="762000" rotWithShape="0" algn="t" dir="5400000" dist="381000">
              <a:srgbClr val="000000">
                <a:alpha val="29800"/>
              </a:srgbClr>
            </a:outerShdw>
          </a:effectLst>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7200"/>
              <a:buFont typeface="Montserrat"/>
              <a:buNone/>
              <a:defRPr b="1" i="0" sz="7200">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78"/>
                                        </p:tgtEl>
                                        <p:attrNameLst>
                                          <p:attrName>style.visibility</p:attrName>
                                        </p:attrNameLst>
                                      </p:cBhvr>
                                      <p:to>
                                        <p:strVal val="visible"/>
                                      </p:to>
                                    </p:set>
                                    <p:anim calcmode="lin" valueType="num">
                                      <p:cBhvr additive="base">
                                        <p:cTn dur="1000"/>
                                        <p:tgtEl>
                                          <p:spTgt spid="7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4_Custom Layout">
  <p:cSld name="34_Custom Layout">
    <p:spTree>
      <p:nvGrpSpPr>
        <p:cNvPr id="79" name="Shape 79"/>
        <p:cNvGrpSpPr/>
        <p:nvPr/>
      </p:nvGrpSpPr>
      <p:grpSpPr>
        <a:xfrm>
          <a:off x="0" y="0"/>
          <a:ext cx="0" cy="0"/>
          <a:chOff x="0" y="0"/>
          <a:chExt cx="0" cy="0"/>
        </a:xfrm>
      </p:grpSpPr>
      <p:sp>
        <p:nvSpPr>
          <p:cNvPr id="80" name="Google Shape;80;p24"/>
          <p:cNvSpPr txBox="1"/>
          <p:nvPr>
            <p:ph type="title"/>
          </p:nvPr>
        </p:nvSpPr>
        <p:spPr>
          <a:xfrm>
            <a:off x="3800475" y="710026"/>
            <a:ext cx="45858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81" name="Google Shape;81;p24"/>
          <p:cNvSpPr/>
          <p:nvPr>
            <p:ph idx="2" type="pic"/>
          </p:nvPr>
        </p:nvSpPr>
        <p:spPr>
          <a:xfrm>
            <a:off x="764381" y="0"/>
            <a:ext cx="2286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500"/>
                                        <p:tgtEl>
                                          <p:spTgt spid="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ustom Layout">
  <p:cSld name="4_Custom Layout">
    <p:spTree>
      <p:nvGrpSpPr>
        <p:cNvPr id="82" name="Shape 82"/>
        <p:cNvGrpSpPr/>
        <p:nvPr/>
      </p:nvGrpSpPr>
      <p:grpSpPr>
        <a:xfrm>
          <a:off x="0" y="0"/>
          <a:ext cx="0" cy="0"/>
          <a:chOff x="0" y="0"/>
          <a:chExt cx="0" cy="0"/>
        </a:xfrm>
      </p:grpSpPr>
      <p:sp>
        <p:nvSpPr>
          <p:cNvPr id="83" name="Google Shape;83;p25"/>
          <p:cNvSpPr txBox="1"/>
          <p:nvPr>
            <p:ph type="title"/>
          </p:nvPr>
        </p:nvSpPr>
        <p:spPr>
          <a:xfrm>
            <a:off x="5332065" y="710026"/>
            <a:ext cx="30498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84" name="Google Shape;84;p25"/>
          <p:cNvSpPr/>
          <p:nvPr>
            <p:ph idx="2" type="pic"/>
          </p:nvPr>
        </p:nvSpPr>
        <p:spPr>
          <a:xfrm>
            <a:off x="762000" y="0"/>
            <a:ext cx="38100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84"/>
                                        </p:tgtEl>
                                        <p:attrNameLst>
                                          <p:attrName>style.visibility</p:attrName>
                                        </p:attrNameLst>
                                      </p:cBhvr>
                                      <p:to>
                                        <p:strVal val="visible"/>
                                      </p:to>
                                    </p:set>
                                    <p:animEffect filter="fade" transition="in">
                                      <p:cBhvr>
                                        <p:cTn dur="500"/>
                                        <p:tgtEl>
                                          <p:spTgt spid="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ustom Layout">
  <p:cSld name="11_Custom Layout">
    <p:spTree>
      <p:nvGrpSpPr>
        <p:cNvPr id="85" name="Shape 85"/>
        <p:cNvGrpSpPr/>
        <p:nvPr/>
      </p:nvGrpSpPr>
      <p:grpSpPr>
        <a:xfrm>
          <a:off x="0" y="0"/>
          <a:ext cx="0" cy="0"/>
          <a:chOff x="0" y="0"/>
          <a:chExt cx="0" cy="0"/>
        </a:xfrm>
      </p:grpSpPr>
      <p:sp>
        <p:nvSpPr>
          <p:cNvPr id="86" name="Google Shape;86;p26"/>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87" name="Google Shape;87;p26"/>
          <p:cNvSpPr/>
          <p:nvPr>
            <p:ph idx="2" type="pic"/>
          </p:nvPr>
        </p:nvSpPr>
        <p:spPr>
          <a:xfrm>
            <a:off x="762000" y="3429000"/>
            <a:ext cx="8382000" cy="1714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87"/>
                                        </p:tgtEl>
                                        <p:attrNameLst>
                                          <p:attrName>style.visibility</p:attrName>
                                        </p:attrNameLst>
                                      </p:cBhvr>
                                      <p:to>
                                        <p:strVal val="visible"/>
                                      </p:to>
                                    </p:set>
                                    <p:animEffect filter="fade" transition="in">
                                      <p:cBhvr>
                                        <p:cTn dur="500"/>
                                        <p:tgtEl>
                                          <p:spTgt spid="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ustom Layout">
  <p:cSld name="12_Custom Layout">
    <p:spTree>
      <p:nvGrpSpPr>
        <p:cNvPr id="88" name="Shape 88"/>
        <p:cNvGrpSpPr/>
        <p:nvPr/>
      </p:nvGrpSpPr>
      <p:grpSpPr>
        <a:xfrm>
          <a:off x="0" y="0"/>
          <a:ext cx="0" cy="0"/>
          <a:chOff x="0" y="0"/>
          <a:chExt cx="0" cy="0"/>
        </a:xfrm>
      </p:grpSpPr>
      <p:sp>
        <p:nvSpPr>
          <p:cNvPr id="89" name="Google Shape;89;p27"/>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90" name="Google Shape;90;p27"/>
          <p:cNvSpPr/>
          <p:nvPr>
            <p:ph idx="2" type="pic"/>
          </p:nvPr>
        </p:nvSpPr>
        <p:spPr>
          <a:xfrm>
            <a:off x="6185389" y="0"/>
            <a:ext cx="29586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0"/>
                                        </p:tgtEl>
                                        <p:attrNameLst>
                                          <p:attrName>style.visibility</p:attrName>
                                        </p:attrNameLst>
                                      </p:cBhvr>
                                      <p:to>
                                        <p:strVal val="visible"/>
                                      </p:to>
                                    </p:set>
                                    <p:animEffect filter="fade" transition="in">
                                      <p:cBhvr>
                                        <p:cTn dur="500"/>
                                        <p:tgtEl>
                                          <p:spTgt spid="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0_Custom Layout">
  <p:cSld name="90_Custom Layout">
    <p:spTree>
      <p:nvGrpSpPr>
        <p:cNvPr id="91" name="Shape 91"/>
        <p:cNvGrpSpPr/>
        <p:nvPr/>
      </p:nvGrpSpPr>
      <p:grpSpPr>
        <a:xfrm>
          <a:off x="0" y="0"/>
          <a:ext cx="0" cy="0"/>
          <a:chOff x="0" y="0"/>
          <a:chExt cx="0" cy="0"/>
        </a:xfrm>
      </p:grpSpPr>
      <p:sp>
        <p:nvSpPr>
          <p:cNvPr id="92" name="Google Shape;92;p28"/>
          <p:cNvSpPr txBox="1"/>
          <p:nvPr>
            <p:ph type="title"/>
          </p:nvPr>
        </p:nvSpPr>
        <p:spPr>
          <a:xfrm>
            <a:off x="1521619" y="710026"/>
            <a:ext cx="3812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9_Custom Layout">
  <p:cSld name="129_Custom Layout">
    <p:spTree>
      <p:nvGrpSpPr>
        <p:cNvPr id="93" name="Shape 93"/>
        <p:cNvGrpSpPr/>
        <p:nvPr/>
      </p:nvGrpSpPr>
      <p:grpSpPr>
        <a:xfrm>
          <a:off x="0" y="0"/>
          <a:ext cx="0" cy="0"/>
          <a:chOff x="0" y="0"/>
          <a:chExt cx="0" cy="0"/>
        </a:xfrm>
      </p:grpSpPr>
      <p:sp>
        <p:nvSpPr>
          <p:cNvPr id="94" name="Google Shape;94;p29"/>
          <p:cNvSpPr txBox="1"/>
          <p:nvPr>
            <p:ph type="title"/>
          </p:nvPr>
        </p:nvSpPr>
        <p:spPr>
          <a:xfrm>
            <a:off x="1521618" y="710026"/>
            <a:ext cx="3979200" cy="11046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2700"/>
              <a:buFont typeface="Montserrat"/>
              <a:buNone/>
              <a:defRPr b="1">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3_Custom Layout">
  <p:cSld name="133_Custom Layout">
    <p:bg>
      <p:bgPr>
        <a:solidFill>
          <a:schemeClr val="lt1"/>
        </a:solidFill>
      </p:bgPr>
    </p:bg>
    <p:spTree>
      <p:nvGrpSpPr>
        <p:cNvPr id="95" name="Shape 95"/>
        <p:cNvGrpSpPr/>
        <p:nvPr/>
      </p:nvGrpSpPr>
      <p:grpSpPr>
        <a:xfrm>
          <a:off x="0" y="0"/>
          <a:ext cx="0" cy="0"/>
          <a:chOff x="0" y="0"/>
          <a:chExt cx="0" cy="0"/>
        </a:xfrm>
      </p:grpSpPr>
      <p:sp>
        <p:nvSpPr>
          <p:cNvPr id="96" name="Google Shape;96;p30"/>
          <p:cNvSpPr txBox="1"/>
          <p:nvPr>
            <p:ph type="title"/>
          </p:nvPr>
        </p:nvSpPr>
        <p:spPr>
          <a:xfrm>
            <a:off x="3111783" y="1038639"/>
            <a:ext cx="2920500" cy="937500"/>
          </a:xfrm>
          <a:prstGeom prst="rect">
            <a:avLst/>
          </a:prstGeom>
          <a:noFill/>
          <a:ln>
            <a:noFill/>
          </a:ln>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2700"/>
              <a:buFont typeface="Montserrat"/>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97" name="Google Shape;97;p30"/>
          <p:cNvSpPr/>
          <p:nvPr>
            <p:ph idx="2" type="pic"/>
          </p:nvPr>
        </p:nvSpPr>
        <p:spPr>
          <a:xfrm>
            <a:off x="1285874" y="587184"/>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98" name="Google Shape;98;p30"/>
          <p:cNvSpPr/>
          <p:nvPr>
            <p:ph idx="3" type="pic"/>
          </p:nvPr>
        </p:nvSpPr>
        <p:spPr>
          <a:xfrm>
            <a:off x="6336507" y="587183"/>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99" name="Google Shape;99;p30"/>
          <p:cNvSpPr/>
          <p:nvPr>
            <p:ph idx="4" type="pic"/>
          </p:nvPr>
        </p:nvSpPr>
        <p:spPr>
          <a:xfrm>
            <a:off x="1285874" y="2806509"/>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0" name="Google Shape;100;p30"/>
          <p:cNvSpPr/>
          <p:nvPr>
            <p:ph idx="5" type="pic"/>
          </p:nvPr>
        </p:nvSpPr>
        <p:spPr>
          <a:xfrm>
            <a:off x="6336507" y="2806509"/>
            <a:ext cx="1521600" cy="18402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500"/>
                                        <p:tgtEl>
                                          <p:spTgt spid="97"/>
                                        </p:tgtEl>
                                      </p:cBhvr>
                                    </p:animEffect>
                                  </p:childTnLst>
                                </p:cTn>
                              </p:par>
                              <p:par>
                                <p:cTn fill="hold" nodeType="withEffect" presetClass="entr" presetID="10" presetSubtype="0">
                                  <p:stCondLst>
                                    <p:cond delay="0"/>
                                  </p:stCondLst>
                                  <p:childTnLst>
                                    <p:set>
                                      <p:cBhvr>
                                        <p:cTn dur="1" fill="hold">
                                          <p:stCondLst>
                                            <p:cond delay="0"/>
                                          </p:stCondLst>
                                        </p:cTn>
                                        <p:tgtEl>
                                          <p:spTgt spid="98"/>
                                        </p:tgtEl>
                                        <p:attrNameLst>
                                          <p:attrName>style.visibility</p:attrName>
                                        </p:attrNameLst>
                                      </p:cBhvr>
                                      <p:to>
                                        <p:strVal val="visible"/>
                                      </p:to>
                                    </p:set>
                                    <p:animEffect filter="fade" transition="in">
                                      <p:cBhvr>
                                        <p:cTn dur="500"/>
                                        <p:tgtEl>
                                          <p:spTgt spid="98"/>
                                        </p:tgtEl>
                                      </p:cBhvr>
                                    </p:animEffect>
                                  </p:childTnLst>
                                </p:cTn>
                              </p:par>
                              <p:par>
                                <p:cTn fill="hold" nodeType="with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500"/>
                                        <p:tgtEl>
                                          <p:spTgt spid="99"/>
                                        </p:tgtEl>
                                      </p:cBhvr>
                                    </p:animEffect>
                                  </p:childTnLst>
                                </p:cTn>
                              </p:par>
                              <p:par>
                                <p:cTn fill="hold" nodeType="with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500"/>
                                        <p:tgtEl>
                                          <p:spTgt spid="1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6_Custom Layout">
  <p:cSld name="136_Custom Layout">
    <p:bg>
      <p:bgPr>
        <a:solidFill>
          <a:schemeClr val="lt1"/>
        </a:solidFill>
      </p:bgPr>
    </p:bg>
    <p:spTree>
      <p:nvGrpSpPr>
        <p:cNvPr id="101" name="Shape 101"/>
        <p:cNvGrpSpPr/>
        <p:nvPr/>
      </p:nvGrpSpPr>
      <p:grpSpPr>
        <a:xfrm>
          <a:off x="0" y="0"/>
          <a:ext cx="0" cy="0"/>
          <a:chOff x="0" y="0"/>
          <a:chExt cx="0" cy="0"/>
        </a:xfrm>
      </p:grpSpPr>
      <p:sp>
        <p:nvSpPr>
          <p:cNvPr id="102" name="Google Shape;102;p31"/>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03" name="Google Shape;103;p31"/>
          <p:cNvSpPr/>
          <p:nvPr>
            <p:ph idx="2" type="pic"/>
          </p:nvPr>
        </p:nvSpPr>
        <p:spPr>
          <a:xfrm>
            <a:off x="1674018"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4" name="Google Shape;104;p31"/>
          <p:cNvSpPr/>
          <p:nvPr>
            <p:ph idx="3" type="pic"/>
          </p:nvPr>
        </p:nvSpPr>
        <p:spPr>
          <a:xfrm>
            <a:off x="5123023"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5" name="Google Shape;105;p31"/>
          <p:cNvSpPr/>
          <p:nvPr>
            <p:ph idx="4" type="pic"/>
          </p:nvPr>
        </p:nvSpPr>
        <p:spPr>
          <a:xfrm>
            <a:off x="3398521"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06" name="Google Shape;106;p31"/>
          <p:cNvSpPr/>
          <p:nvPr>
            <p:ph idx="5" type="pic"/>
          </p:nvPr>
        </p:nvSpPr>
        <p:spPr>
          <a:xfrm>
            <a:off x="6847526" y="2206021"/>
            <a:ext cx="1405500" cy="2089800"/>
          </a:xfrm>
          <a:prstGeom prst="rect">
            <a:avLst/>
          </a:prstGeom>
          <a:no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500"/>
                                        <p:tgtEl>
                                          <p:spTgt spid="103"/>
                                        </p:tgtEl>
                                      </p:cBhvr>
                                    </p:animEffect>
                                  </p:childTnLst>
                                </p:cTn>
                              </p:par>
                              <p:par>
                                <p:cTn fill="hold" nodeType="withEffect" presetClass="entr" presetID="10" presetSubtype="0">
                                  <p:stCondLst>
                                    <p:cond delay="250"/>
                                  </p:stCondLst>
                                  <p:childTnLst>
                                    <p:set>
                                      <p:cBhvr>
                                        <p:cTn dur="1" fill="hold">
                                          <p:stCondLst>
                                            <p:cond delay="0"/>
                                          </p:stCondLst>
                                        </p:cTn>
                                        <p:tgtEl>
                                          <p:spTgt spid="105"/>
                                        </p:tgtEl>
                                        <p:attrNameLst>
                                          <p:attrName>style.visibility</p:attrName>
                                        </p:attrNameLst>
                                      </p:cBhvr>
                                      <p:to>
                                        <p:strVal val="visible"/>
                                      </p:to>
                                    </p:set>
                                    <p:animEffect filter="fade" transition="in">
                                      <p:cBhvr>
                                        <p:cTn dur="500"/>
                                        <p:tgtEl>
                                          <p:spTgt spid="105"/>
                                        </p:tgtEl>
                                      </p:cBhvr>
                                    </p:animEffect>
                                  </p:childTnLst>
                                </p:cTn>
                              </p:par>
                              <p:par>
                                <p:cTn fill="hold" nodeType="withEffect" presetClass="entr" presetID="10" presetSubtype="0">
                                  <p:stCondLst>
                                    <p:cond delay="500"/>
                                  </p:stCondLst>
                                  <p:childTnLst>
                                    <p:set>
                                      <p:cBhvr>
                                        <p:cTn dur="1" fill="hold">
                                          <p:stCondLst>
                                            <p:cond delay="0"/>
                                          </p:stCondLst>
                                        </p:cTn>
                                        <p:tgtEl>
                                          <p:spTgt spid="104"/>
                                        </p:tgtEl>
                                        <p:attrNameLst>
                                          <p:attrName>style.visibility</p:attrName>
                                        </p:attrNameLst>
                                      </p:cBhvr>
                                      <p:to>
                                        <p:strVal val="visible"/>
                                      </p:to>
                                    </p:set>
                                    <p:animEffect filter="fade" transition="in">
                                      <p:cBhvr>
                                        <p:cTn dur="500"/>
                                        <p:tgtEl>
                                          <p:spTgt spid="104"/>
                                        </p:tgtEl>
                                      </p:cBhvr>
                                    </p:animEffect>
                                  </p:childTnLst>
                                </p:cTn>
                              </p:par>
                              <p:par>
                                <p:cTn fill="hold" nodeType="withEffect" presetClass="entr" presetID="10" presetSubtype="0">
                                  <p:stCondLst>
                                    <p:cond delay="750"/>
                                  </p:stCondLst>
                                  <p:childTnLst>
                                    <p:set>
                                      <p:cBhvr>
                                        <p:cTn dur="1" fill="hold">
                                          <p:stCondLst>
                                            <p:cond delay="0"/>
                                          </p:stCondLst>
                                        </p:cTn>
                                        <p:tgtEl>
                                          <p:spTgt spid="106"/>
                                        </p:tgtEl>
                                        <p:attrNameLst>
                                          <p:attrName>style.visibility</p:attrName>
                                        </p:attrNameLst>
                                      </p:cBhvr>
                                      <p:to>
                                        <p:strVal val="visible"/>
                                      </p:to>
                                    </p:set>
                                    <p:animEffect filter="fade" transition="in">
                                      <p:cBhvr>
                                        <p:cTn dur="500"/>
                                        <p:tgtEl>
                                          <p:spTgt spid="1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3_Custom Layout">
  <p:cSld name="43_Custom Layout">
    <p:spTree>
      <p:nvGrpSpPr>
        <p:cNvPr id="107" name="Shape 107"/>
        <p:cNvGrpSpPr/>
        <p:nvPr/>
      </p:nvGrpSpPr>
      <p:grpSpPr>
        <a:xfrm>
          <a:off x="0" y="0"/>
          <a:ext cx="0" cy="0"/>
          <a:chOff x="0" y="0"/>
          <a:chExt cx="0" cy="0"/>
        </a:xfrm>
      </p:grpSpPr>
      <p:sp>
        <p:nvSpPr>
          <p:cNvPr id="108" name="Google Shape;108;p32"/>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09" name="Google Shape;109;p32"/>
          <p:cNvSpPr/>
          <p:nvPr>
            <p:ph idx="2" type="pic"/>
          </p:nvPr>
        </p:nvSpPr>
        <p:spPr>
          <a:xfrm>
            <a:off x="1521618" y="2085432"/>
            <a:ext cx="1512000" cy="15120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0" name="Google Shape;110;p32"/>
          <p:cNvSpPr/>
          <p:nvPr>
            <p:ph idx="3" type="pic"/>
          </p:nvPr>
        </p:nvSpPr>
        <p:spPr>
          <a:xfrm>
            <a:off x="4621599" y="2085432"/>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1" name="Google Shape;111;p32"/>
          <p:cNvSpPr/>
          <p:nvPr>
            <p:ph idx="4" type="pic"/>
          </p:nvPr>
        </p:nvSpPr>
        <p:spPr>
          <a:xfrm>
            <a:off x="6171589" y="2085432"/>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2" name="Google Shape;112;p32"/>
          <p:cNvSpPr/>
          <p:nvPr>
            <p:ph idx="5" type="pic"/>
          </p:nvPr>
        </p:nvSpPr>
        <p:spPr>
          <a:xfrm>
            <a:off x="7721580" y="2085432"/>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3" name="Google Shape;113;p32"/>
          <p:cNvSpPr/>
          <p:nvPr>
            <p:ph idx="6" type="pic"/>
          </p:nvPr>
        </p:nvSpPr>
        <p:spPr>
          <a:xfrm>
            <a:off x="1521618"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4" name="Google Shape;114;p32"/>
          <p:cNvSpPr/>
          <p:nvPr>
            <p:ph idx="7" type="pic"/>
          </p:nvPr>
        </p:nvSpPr>
        <p:spPr>
          <a:xfrm>
            <a:off x="3071609"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5" name="Google Shape;115;p32"/>
          <p:cNvSpPr/>
          <p:nvPr>
            <p:ph idx="8" type="pic"/>
          </p:nvPr>
        </p:nvSpPr>
        <p:spPr>
          <a:xfrm>
            <a:off x="4621599"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6" name="Google Shape;116;p32"/>
          <p:cNvSpPr/>
          <p:nvPr>
            <p:ph idx="9" type="pic"/>
          </p:nvPr>
        </p:nvSpPr>
        <p:spPr>
          <a:xfrm>
            <a:off x="6171589"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7" name="Google Shape;117;p32"/>
          <p:cNvSpPr/>
          <p:nvPr>
            <p:ph idx="13" type="pic"/>
          </p:nvPr>
        </p:nvSpPr>
        <p:spPr>
          <a:xfrm>
            <a:off x="7721580" y="3631500"/>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18" name="Google Shape;118;p32"/>
          <p:cNvSpPr/>
          <p:nvPr>
            <p:ph idx="14" type="pic"/>
          </p:nvPr>
        </p:nvSpPr>
        <p:spPr>
          <a:xfrm>
            <a:off x="3071609" y="2085432"/>
            <a:ext cx="1512000" cy="1512000"/>
          </a:xfrm>
          <a:prstGeom prst="rect">
            <a:avLst/>
          </a:prstGeom>
          <a:solidFill>
            <a:schemeClr val="lt1"/>
          </a:solidFill>
          <a:ln>
            <a:noFill/>
          </a:ln>
          <a:effectLst>
            <a:outerShdw blurRad="762000" rotWithShape="0" algn="t" dir="5400000" dist="254000">
              <a:srgbClr val="000000">
                <a:alpha val="29800"/>
              </a:srgbClr>
            </a:outerShdw>
          </a:effectLst>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09"/>
                                        </p:tgtEl>
                                        <p:attrNameLst>
                                          <p:attrName>style.visibility</p:attrName>
                                        </p:attrNameLst>
                                      </p:cBhvr>
                                      <p:to>
                                        <p:strVal val="visible"/>
                                      </p:to>
                                    </p:set>
                                    <p:animEffect filter="fade" transition="in">
                                      <p:cBhvr>
                                        <p:cTn dur="500"/>
                                        <p:tgtEl>
                                          <p:spTgt spid="109"/>
                                        </p:tgtEl>
                                      </p:cBhvr>
                                    </p:animEffect>
                                  </p:childTnLst>
                                </p:cTn>
                              </p:par>
                              <p:par>
                                <p:cTn fill="hold" nodeType="withEffect" presetClass="entr" presetID="10" presetSubtype="0">
                                  <p:stCondLst>
                                    <p:cond delay="600"/>
                                  </p:stCondLst>
                                  <p:childTnLst>
                                    <p:set>
                                      <p:cBhvr>
                                        <p:cTn dur="1" fill="hold">
                                          <p:stCondLst>
                                            <p:cond delay="0"/>
                                          </p:stCondLst>
                                        </p:cTn>
                                        <p:tgtEl>
                                          <p:spTgt spid="110"/>
                                        </p:tgtEl>
                                        <p:attrNameLst>
                                          <p:attrName>style.visibility</p:attrName>
                                        </p:attrNameLst>
                                      </p:cBhvr>
                                      <p:to>
                                        <p:strVal val="visible"/>
                                      </p:to>
                                    </p:set>
                                    <p:animEffect filter="fade" transition="in">
                                      <p:cBhvr>
                                        <p:cTn dur="500"/>
                                        <p:tgtEl>
                                          <p:spTgt spid="110"/>
                                        </p:tgtEl>
                                      </p:cBhvr>
                                    </p:animEffect>
                                  </p:childTnLst>
                                </p:cTn>
                              </p:par>
                              <p:par>
                                <p:cTn fill="hold" nodeType="withEffect" presetClass="entr" presetID="10" presetSubtype="0">
                                  <p:stCondLst>
                                    <p:cond delay="900"/>
                                  </p:stCondLst>
                                  <p:childTnLst>
                                    <p:set>
                                      <p:cBhvr>
                                        <p:cTn dur="1" fill="hold">
                                          <p:stCondLst>
                                            <p:cond delay="0"/>
                                          </p:stCondLst>
                                        </p:cTn>
                                        <p:tgtEl>
                                          <p:spTgt spid="111"/>
                                        </p:tgtEl>
                                        <p:attrNameLst>
                                          <p:attrName>style.visibility</p:attrName>
                                        </p:attrNameLst>
                                      </p:cBhvr>
                                      <p:to>
                                        <p:strVal val="visible"/>
                                      </p:to>
                                    </p:set>
                                    <p:animEffect filter="fade" transition="in">
                                      <p:cBhvr>
                                        <p:cTn dur="500"/>
                                        <p:tgtEl>
                                          <p:spTgt spid="111"/>
                                        </p:tgtEl>
                                      </p:cBhvr>
                                    </p:animEffect>
                                  </p:childTnLst>
                                </p:cTn>
                              </p:par>
                              <p:par>
                                <p:cTn fill="hold" nodeType="withEffect" presetClass="entr" presetID="10" presetSubtype="0">
                                  <p:stCondLst>
                                    <p:cond delay="1200"/>
                                  </p:stCondLst>
                                  <p:childTnLst>
                                    <p:set>
                                      <p:cBhvr>
                                        <p:cTn dur="1" fill="hold">
                                          <p:stCondLst>
                                            <p:cond delay="0"/>
                                          </p:stCondLst>
                                        </p:cTn>
                                        <p:tgtEl>
                                          <p:spTgt spid="112"/>
                                        </p:tgtEl>
                                        <p:attrNameLst>
                                          <p:attrName>style.visibility</p:attrName>
                                        </p:attrNameLst>
                                      </p:cBhvr>
                                      <p:to>
                                        <p:strVal val="visible"/>
                                      </p:to>
                                    </p:set>
                                    <p:animEffect filter="fade" transition="in">
                                      <p:cBhvr>
                                        <p:cTn dur="500"/>
                                        <p:tgtEl>
                                          <p:spTgt spid="112"/>
                                        </p:tgtEl>
                                      </p:cBhvr>
                                    </p:animEffect>
                                  </p:childTnLst>
                                </p:cTn>
                              </p:par>
                              <p:par>
                                <p:cTn fill="hold" nodeType="withEffect" presetClass="entr" presetID="10" presetSubtype="0">
                                  <p:stCondLst>
                                    <p:cond delay="1500"/>
                                  </p:stCondLst>
                                  <p:childTnLst>
                                    <p:set>
                                      <p:cBhvr>
                                        <p:cTn dur="1" fill="hold">
                                          <p:stCondLst>
                                            <p:cond delay="0"/>
                                          </p:stCondLst>
                                        </p:cTn>
                                        <p:tgtEl>
                                          <p:spTgt spid="113"/>
                                        </p:tgtEl>
                                        <p:attrNameLst>
                                          <p:attrName>style.visibility</p:attrName>
                                        </p:attrNameLst>
                                      </p:cBhvr>
                                      <p:to>
                                        <p:strVal val="visible"/>
                                      </p:to>
                                    </p:set>
                                    <p:animEffect filter="fade" transition="in">
                                      <p:cBhvr>
                                        <p:cTn dur="500"/>
                                        <p:tgtEl>
                                          <p:spTgt spid="113"/>
                                        </p:tgtEl>
                                      </p:cBhvr>
                                    </p:animEffect>
                                  </p:childTnLst>
                                </p:cTn>
                              </p:par>
                              <p:par>
                                <p:cTn fill="hold" nodeType="withEffect" presetClass="entr" presetID="10" presetSubtype="0">
                                  <p:stCondLst>
                                    <p:cond delay="1800"/>
                                  </p:stCondLst>
                                  <p:childTnLst>
                                    <p:set>
                                      <p:cBhvr>
                                        <p:cTn dur="1" fill="hold">
                                          <p:stCondLst>
                                            <p:cond delay="0"/>
                                          </p:stCondLst>
                                        </p:cTn>
                                        <p:tgtEl>
                                          <p:spTgt spid="114"/>
                                        </p:tgtEl>
                                        <p:attrNameLst>
                                          <p:attrName>style.visibility</p:attrName>
                                        </p:attrNameLst>
                                      </p:cBhvr>
                                      <p:to>
                                        <p:strVal val="visible"/>
                                      </p:to>
                                    </p:set>
                                    <p:animEffect filter="fade" transition="in">
                                      <p:cBhvr>
                                        <p:cTn dur="500"/>
                                        <p:tgtEl>
                                          <p:spTgt spid="114"/>
                                        </p:tgtEl>
                                      </p:cBhvr>
                                    </p:animEffect>
                                  </p:childTnLst>
                                </p:cTn>
                              </p:par>
                              <p:par>
                                <p:cTn fill="hold" nodeType="withEffect" presetClass="entr" presetID="10" presetSubtype="0">
                                  <p:stCondLst>
                                    <p:cond delay="2100"/>
                                  </p:stCondLst>
                                  <p:childTnLst>
                                    <p:set>
                                      <p:cBhvr>
                                        <p:cTn dur="1" fill="hold">
                                          <p:stCondLst>
                                            <p:cond delay="0"/>
                                          </p:stCondLst>
                                        </p:cTn>
                                        <p:tgtEl>
                                          <p:spTgt spid="115"/>
                                        </p:tgtEl>
                                        <p:attrNameLst>
                                          <p:attrName>style.visibility</p:attrName>
                                        </p:attrNameLst>
                                      </p:cBhvr>
                                      <p:to>
                                        <p:strVal val="visible"/>
                                      </p:to>
                                    </p:set>
                                    <p:animEffect filter="fade" transition="in">
                                      <p:cBhvr>
                                        <p:cTn dur="500"/>
                                        <p:tgtEl>
                                          <p:spTgt spid="115"/>
                                        </p:tgtEl>
                                      </p:cBhvr>
                                    </p:animEffect>
                                  </p:childTnLst>
                                </p:cTn>
                              </p:par>
                              <p:par>
                                <p:cTn fill="hold" nodeType="withEffect" presetClass="entr" presetID="10" presetSubtype="0">
                                  <p:stCondLst>
                                    <p:cond delay="2400"/>
                                  </p:stCondLst>
                                  <p:childTnLst>
                                    <p:set>
                                      <p:cBhvr>
                                        <p:cTn dur="1" fill="hold">
                                          <p:stCondLst>
                                            <p:cond delay="0"/>
                                          </p:stCondLst>
                                        </p:cTn>
                                        <p:tgtEl>
                                          <p:spTgt spid="116"/>
                                        </p:tgtEl>
                                        <p:attrNameLst>
                                          <p:attrName>style.visibility</p:attrName>
                                        </p:attrNameLst>
                                      </p:cBhvr>
                                      <p:to>
                                        <p:strVal val="visible"/>
                                      </p:to>
                                    </p:set>
                                    <p:animEffect filter="fade" transition="in">
                                      <p:cBhvr>
                                        <p:cTn dur="500"/>
                                        <p:tgtEl>
                                          <p:spTgt spid="116"/>
                                        </p:tgtEl>
                                      </p:cBhvr>
                                    </p:animEffect>
                                  </p:childTnLst>
                                </p:cTn>
                              </p:par>
                              <p:par>
                                <p:cTn fill="hold" nodeType="withEffect" presetClass="entr" presetID="10" presetSubtype="0">
                                  <p:stCondLst>
                                    <p:cond delay="2700"/>
                                  </p:stCondLst>
                                  <p:childTnLst>
                                    <p:set>
                                      <p:cBhvr>
                                        <p:cTn dur="1" fill="hold">
                                          <p:stCondLst>
                                            <p:cond delay="0"/>
                                          </p:stCondLst>
                                        </p:cTn>
                                        <p:tgtEl>
                                          <p:spTgt spid="117"/>
                                        </p:tgtEl>
                                        <p:attrNameLst>
                                          <p:attrName>style.visibility</p:attrName>
                                        </p:attrNameLst>
                                      </p:cBhvr>
                                      <p:to>
                                        <p:strVal val="visible"/>
                                      </p:to>
                                    </p:set>
                                    <p:animEffect filter="fade" transition="in">
                                      <p:cBhvr>
                                        <p:cTn dur="500"/>
                                        <p:tgtEl>
                                          <p:spTgt spid="117"/>
                                        </p:tgtEl>
                                      </p:cBhvr>
                                    </p:animEffect>
                                  </p:childTnLst>
                                </p:cTn>
                              </p:par>
                              <p:par>
                                <p:cTn fill="hold" nodeType="withEffect" presetClass="entr" presetID="10" presetSubtype="0">
                                  <p:stCondLst>
                                    <p:cond delay="300"/>
                                  </p:stCondLst>
                                  <p:childTnLst>
                                    <p:set>
                                      <p:cBhvr>
                                        <p:cTn dur="1" fill="hold">
                                          <p:stCondLst>
                                            <p:cond delay="0"/>
                                          </p:stCondLst>
                                        </p:cTn>
                                        <p:tgtEl>
                                          <p:spTgt spid="118"/>
                                        </p:tgtEl>
                                        <p:attrNameLst>
                                          <p:attrName>style.visibility</p:attrName>
                                        </p:attrNameLst>
                                      </p:cBhvr>
                                      <p:to>
                                        <p:strVal val="visible"/>
                                      </p:to>
                                    </p:set>
                                    <p:animEffect filter="fade" transition="in">
                                      <p:cBhvr>
                                        <p:cTn dur="500"/>
                                        <p:tgtEl>
                                          <p:spTgt spid="1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4_Custom Layout">
  <p:cSld name="44_Custom Layout">
    <p:spTree>
      <p:nvGrpSpPr>
        <p:cNvPr id="119" name="Shape 119"/>
        <p:cNvGrpSpPr/>
        <p:nvPr/>
      </p:nvGrpSpPr>
      <p:grpSpPr>
        <a:xfrm>
          <a:off x="0" y="0"/>
          <a:ext cx="0" cy="0"/>
          <a:chOff x="0" y="0"/>
          <a:chExt cx="0" cy="0"/>
        </a:xfrm>
      </p:grpSpPr>
      <p:sp>
        <p:nvSpPr>
          <p:cNvPr id="120" name="Google Shape;120;p33"/>
          <p:cNvSpPr txBox="1"/>
          <p:nvPr>
            <p:ph type="title"/>
          </p:nvPr>
        </p:nvSpPr>
        <p:spPr>
          <a:xfrm>
            <a:off x="1521618" y="710026"/>
            <a:ext cx="2324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21" name="Google Shape;121;p33"/>
          <p:cNvSpPr/>
          <p:nvPr>
            <p:ph idx="2" type="pic"/>
          </p:nvPr>
        </p:nvSpPr>
        <p:spPr>
          <a:xfrm>
            <a:off x="4035688" y="542453"/>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2" name="Google Shape;122;p33"/>
          <p:cNvSpPr/>
          <p:nvPr>
            <p:ph idx="3" type="pic"/>
          </p:nvPr>
        </p:nvSpPr>
        <p:spPr>
          <a:xfrm>
            <a:off x="5673602" y="542453"/>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3" name="Google Shape;123;p33"/>
          <p:cNvSpPr/>
          <p:nvPr>
            <p:ph idx="4" type="pic"/>
          </p:nvPr>
        </p:nvSpPr>
        <p:spPr>
          <a:xfrm>
            <a:off x="7311515" y="542453"/>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4" name="Google Shape;124;p33"/>
          <p:cNvSpPr/>
          <p:nvPr>
            <p:ph idx="5" type="pic"/>
          </p:nvPr>
        </p:nvSpPr>
        <p:spPr>
          <a:xfrm>
            <a:off x="2397775"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5" name="Google Shape;125;p33"/>
          <p:cNvSpPr/>
          <p:nvPr>
            <p:ph idx="6" type="pic"/>
          </p:nvPr>
        </p:nvSpPr>
        <p:spPr>
          <a:xfrm>
            <a:off x="4035688"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6" name="Google Shape;126;p33"/>
          <p:cNvSpPr/>
          <p:nvPr>
            <p:ph idx="7" type="pic"/>
          </p:nvPr>
        </p:nvSpPr>
        <p:spPr>
          <a:xfrm>
            <a:off x="5673602"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27" name="Google Shape;127;p33"/>
          <p:cNvSpPr/>
          <p:nvPr>
            <p:ph idx="8" type="pic"/>
          </p:nvPr>
        </p:nvSpPr>
        <p:spPr>
          <a:xfrm>
            <a:off x="7311515" y="2903278"/>
            <a:ext cx="1512000" cy="1512000"/>
          </a:xfrm>
          <a:prstGeom prst="rect">
            <a:avLst/>
          </a:prstGeom>
          <a:solidFill>
            <a:srgbClr val="FFFFFF"/>
          </a:soli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600"/>
                                  </p:stCondLst>
                                  <p:childTnLst>
                                    <p:set>
                                      <p:cBhvr>
                                        <p:cTn dur="1" fill="hold">
                                          <p:stCondLst>
                                            <p:cond delay="0"/>
                                          </p:stCondLst>
                                        </p:cTn>
                                        <p:tgtEl>
                                          <p:spTgt spid="121"/>
                                        </p:tgtEl>
                                        <p:attrNameLst>
                                          <p:attrName>style.visibility</p:attrName>
                                        </p:attrNameLst>
                                      </p:cBhvr>
                                      <p:to>
                                        <p:strVal val="visible"/>
                                      </p:to>
                                    </p:set>
                                    <p:animEffect filter="fade" transition="in">
                                      <p:cBhvr>
                                        <p:cTn dur="500"/>
                                        <p:tgtEl>
                                          <p:spTgt spid="121"/>
                                        </p:tgtEl>
                                      </p:cBhvr>
                                    </p:animEffect>
                                  </p:childTnLst>
                                </p:cTn>
                              </p:par>
                              <p:par>
                                <p:cTn fill="hold" nodeType="withEffect" presetClass="entr" presetID="10" presetSubtype="0">
                                  <p:stCondLst>
                                    <p:cond delay="900"/>
                                  </p:stCondLst>
                                  <p:childTnLst>
                                    <p:set>
                                      <p:cBhvr>
                                        <p:cTn dur="1" fill="hold">
                                          <p:stCondLst>
                                            <p:cond delay="0"/>
                                          </p:stCondLst>
                                        </p:cTn>
                                        <p:tgtEl>
                                          <p:spTgt spid="122"/>
                                        </p:tgtEl>
                                        <p:attrNameLst>
                                          <p:attrName>style.visibility</p:attrName>
                                        </p:attrNameLst>
                                      </p:cBhvr>
                                      <p:to>
                                        <p:strVal val="visible"/>
                                      </p:to>
                                    </p:set>
                                    <p:animEffect filter="fade" transition="in">
                                      <p:cBhvr>
                                        <p:cTn dur="500"/>
                                        <p:tgtEl>
                                          <p:spTgt spid="122"/>
                                        </p:tgtEl>
                                      </p:cBhvr>
                                    </p:animEffect>
                                  </p:childTnLst>
                                </p:cTn>
                              </p:par>
                              <p:par>
                                <p:cTn fill="hold" nodeType="withEffect" presetClass="entr" presetID="10" presetSubtype="0">
                                  <p:stCondLst>
                                    <p:cond delay="1200"/>
                                  </p:stCondLst>
                                  <p:childTnLst>
                                    <p:set>
                                      <p:cBhvr>
                                        <p:cTn dur="1" fill="hold">
                                          <p:stCondLst>
                                            <p:cond delay="0"/>
                                          </p:stCondLst>
                                        </p:cTn>
                                        <p:tgtEl>
                                          <p:spTgt spid="123"/>
                                        </p:tgtEl>
                                        <p:attrNameLst>
                                          <p:attrName>style.visibility</p:attrName>
                                        </p:attrNameLst>
                                      </p:cBhvr>
                                      <p:to>
                                        <p:strVal val="visible"/>
                                      </p:to>
                                    </p:set>
                                    <p:animEffect filter="fade" transition="in">
                                      <p:cBhvr>
                                        <p:cTn dur="500"/>
                                        <p:tgtEl>
                                          <p:spTgt spid="123"/>
                                        </p:tgtEl>
                                      </p:cBhvr>
                                    </p:animEffect>
                                  </p:childTnLst>
                                </p:cTn>
                              </p:par>
                              <p:par>
                                <p:cTn fill="hold" nodeType="withEffect" presetClass="entr" presetID="10" presetSubtype="0">
                                  <p:stCondLst>
                                    <p:cond delay="1800"/>
                                  </p:stCondLst>
                                  <p:childTnLst>
                                    <p:set>
                                      <p:cBhvr>
                                        <p:cTn dur="1" fill="hold">
                                          <p:stCondLst>
                                            <p:cond delay="0"/>
                                          </p:stCondLst>
                                        </p:cTn>
                                        <p:tgtEl>
                                          <p:spTgt spid="124"/>
                                        </p:tgtEl>
                                        <p:attrNameLst>
                                          <p:attrName>style.visibility</p:attrName>
                                        </p:attrNameLst>
                                      </p:cBhvr>
                                      <p:to>
                                        <p:strVal val="visible"/>
                                      </p:to>
                                    </p:set>
                                    <p:animEffect filter="fade" transition="in">
                                      <p:cBhvr>
                                        <p:cTn dur="500"/>
                                        <p:tgtEl>
                                          <p:spTgt spid="124"/>
                                        </p:tgtEl>
                                      </p:cBhvr>
                                    </p:animEffect>
                                  </p:childTnLst>
                                </p:cTn>
                              </p:par>
                              <p:par>
                                <p:cTn fill="hold" nodeType="withEffect" presetClass="entr" presetID="10" presetSubtype="0">
                                  <p:stCondLst>
                                    <p:cond delay="2100"/>
                                  </p:stCondLst>
                                  <p:childTnLst>
                                    <p:set>
                                      <p:cBhvr>
                                        <p:cTn dur="1" fill="hold">
                                          <p:stCondLst>
                                            <p:cond delay="0"/>
                                          </p:stCondLst>
                                        </p:cTn>
                                        <p:tgtEl>
                                          <p:spTgt spid="125"/>
                                        </p:tgtEl>
                                        <p:attrNameLst>
                                          <p:attrName>style.visibility</p:attrName>
                                        </p:attrNameLst>
                                      </p:cBhvr>
                                      <p:to>
                                        <p:strVal val="visible"/>
                                      </p:to>
                                    </p:set>
                                    <p:animEffect filter="fade" transition="in">
                                      <p:cBhvr>
                                        <p:cTn dur="500"/>
                                        <p:tgtEl>
                                          <p:spTgt spid="125"/>
                                        </p:tgtEl>
                                      </p:cBhvr>
                                    </p:animEffect>
                                  </p:childTnLst>
                                </p:cTn>
                              </p:par>
                              <p:par>
                                <p:cTn fill="hold" nodeType="withEffect" presetClass="entr" presetID="10" presetSubtype="0">
                                  <p:stCondLst>
                                    <p:cond delay="2400"/>
                                  </p:stCondLst>
                                  <p:childTnLst>
                                    <p:set>
                                      <p:cBhvr>
                                        <p:cTn dur="1" fill="hold">
                                          <p:stCondLst>
                                            <p:cond delay="0"/>
                                          </p:stCondLst>
                                        </p:cTn>
                                        <p:tgtEl>
                                          <p:spTgt spid="126"/>
                                        </p:tgtEl>
                                        <p:attrNameLst>
                                          <p:attrName>style.visibility</p:attrName>
                                        </p:attrNameLst>
                                      </p:cBhvr>
                                      <p:to>
                                        <p:strVal val="visible"/>
                                      </p:to>
                                    </p:set>
                                    <p:animEffect filter="fade" transition="in">
                                      <p:cBhvr>
                                        <p:cTn dur="500"/>
                                        <p:tgtEl>
                                          <p:spTgt spid="126"/>
                                        </p:tgtEl>
                                      </p:cBhvr>
                                    </p:animEffect>
                                  </p:childTnLst>
                                </p:cTn>
                              </p:par>
                              <p:par>
                                <p:cTn fill="hold" nodeType="withEffect" presetClass="entr" presetID="10" presetSubtype="0">
                                  <p:stCondLst>
                                    <p:cond delay="2700"/>
                                  </p:stCondLst>
                                  <p:childTnLst>
                                    <p:set>
                                      <p:cBhvr>
                                        <p:cTn dur="1" fill="hold">
                                          <p:stCondLst>
                                            <p:cond delay="0"/>
                                          </p:stCondLst>
                                        </p:cTn>
                                        <p:tgtEl>
                                          <p:spTgt spid="127"/>
                                        </p:tgtEl>
                                        <p:attrNameLst>
                                          <p:attrName>style.visibility</p:attrName>
                                        </p:attrNameLst>
                                      </p:cBhvr>
                                      <p:to>
                                        <p:strVal val="visible"/>
                                      </p:to>
                                    </p:set>
                                    <p:animEffect filter="fade" transition="in">
                                      <p:cBhvr>
                                        <p:cTn dur="500"/>
                                        <p:tgtEl>
                                          <p:spTgt spid="1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2_Custom Layout">
  <p:cSld name="32_Custom Layout">
    <p:spTree>
      <p:nvGrpSpPr>
        <p:cNvPr id="128" name="Shape 128"/>
        <p:cNvGrpSpPr/>
        <p:nvPr/>
      </p:nvGrpSpPr>
      <p:grpSpPr>
        <a:xfrm>
          <a:off x="0" y="0"/>
          <a:ext cx="0" cy="0"/>
          <a:chOff x="0" y="0"/>
          <a:chExt cx="0" cy="0"/>
        </a:xfrm>
      </p:grpSpPr>
      <p:sp>
        <p:nvSpPr>
          <p:cNvPr id="129" name="Google Shape;129;p34"/>
          <p:cNvSpPr txBox="1"/>
          <p:nvPr>
            <p:ph type="title"/>
          </p:nvPr>
        </p:nvSpPr>
        <p:spPr>
          <a:xfrm>
            <a:off x="1521619" y="710026"/>
            <a:ext cx="3042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30" name="Google Shape;130;p34"/>
          <p:cNvSpPr/>
          <p:nvPr>
            <p:ph idx="2" type="pic"/>
          </p:nvPr>
        </p:nvSpPr>
        <p:spPr>
          <a:xfrm>
            <a:off x="4564381" y="426720"/>
            <a:ext cx="4579800" cy="3002100"/>
          </a:xfrm>
          <a:prstGeom prst="rect">
            <a:avLst/>
          </a:prstGeom>
          <a:solidFill>
            <a:schemeClr val="lt1"/>
          </a:solidFill>
          <a:ln>
            <a:noFill/>
          </a:ln>
          <a:effectLst>
            <a:outerShdw blurRad="762000" rotWithShape="0" algn="t" dir="5400000" dist="254000">
              <a:srgbClr val="000000">
                <a:alpha val="29800"/>
              </a:srgbClr>
            </a:outerShdw>
          </a:effectLst>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31" name="Google Shape;131;p34"/>
          <p:cNvSpPr/>
          <p:nvPr>
            <p:ph idx="3" type="pic"/>
          </p:nvPr>
        </p:nvSpPr>
        <p:spPr>
          <a:xfrm>
            <a:off x="2293620" y="3429000"/>
            <a:ext cx="3802200" cy="1714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31"/>
                                        </p:tgtEl>
                                        <p:attrNameLst>
                                          <p:attrName>style.visibility</p:attrName>
                                        </p:attrNameLst>
                                      </p:cBhvr>
                                      <p:to>
                                        <p:strVal val="visible"/>
                                      </p:to>
                                    </p:set>
                                    <p:animEffect filter="fade" transition="in">
                                      <p:cBhvr>
                                        <p:cTn dur="500"/>
                                        <p:tgtEl>
                                          <p:spTgt spid="131"/>
                                        </p:tgtEl>
                                      </p:cBhvr>
                                    </p:animEffect>
                                  </p:childTnLst>
                                </p:cTn>
                              </p:par>
                              <p:par>
                                <p:cTn fill="hold" nodeType="withEffect" presetClass="entr" presetID="10" presetSubtype="0">
                                  <p:stCondLst>
                                    <p:cond delay="1000"/>
                                  </p:stCondLst>
                                  <p:childTnLst>
                                    <p:set>
                                      <p:cBhvr>
                                        <p:cTn dur="1" fill="hold">
                                          <p:stCondLst>
                                            <p:cond delay="0"/>
                                          </p:stCondLst>
                                        </p:cTn>
                                        <p:tgtEl>
                                          <p:spTgt spid="130"/>
                                        </p:tgtEl>
                                        <p:attrNameLst>
                                          <p:attrName>style.visibility</p:attrName>
                                        </p:attrNameLst>
                                      </p:cBhvr>
                                      <p:to>
                                        <p:strVal val="visible"/>
                                      </p:to>
                                    </p:set>
                                    <p:animEffect filter="fade" transition="in">
                                      <p:cBhvr>
                                        <p:cTn dur="500"/>
                                        <p:tgtEl>
                                          <p:spTgt spid="1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3_Custom Layout">
  <p:cSld name="33_Custom Layout">
    <p:spTree>
      <p:nvGrpSpPr>
        <p:cNvPr id="132" name="Shape 132"/>
        <p:cNvGrpSpPr/>
        <p:nvPr/>
      </p:nvGrpSpPr>
      <p:grpSpPr>
        <a:xfrm>
          <a:off x="0" y="0"/>
          <a:ext cx="0" cy="0"/>
          <a:chOff x="0" y="0"/>
          <a:chExt cx="0" cy="0"/>
        </a:xfrm>
      </p:grpSpPr>
      <p:sp>
        <p:nvSpPr>
          <p:cNvPr id="133" name="Google Shape;133;p35"/>
          <p:cNvSpPr txBox="1"/>
          <p:nvPr>
            <p:ph type="title"/>
          </p:nvPr>
        </p:nvSpPr>
        <p:spPr>
          <a:xfrm>
            <a:off x="1521619" y="710026"/>
            <a:ext cx="3042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34" name="Google Shape;134;p35"/>
          <p:cNvSpPr/>
          <p:nvPr>
            <p:ph idx="2" type="pic"/>
          </p:nvPr>
        </p:nvSpPr>
        <p:spPr>
          <a:xfrm>
            <a:off x="1266776" y="2137947"/>
            <a:ext cx="3802200" cy="3002100"/>
          </a:xfrm>
          <a:prstGeom prst="rect">
            <a:avLst/>
          </a:prstGeom>
          <a:solidFill>
            <a:schemeClr val="lt1"/>
          </a:solidFill>
          <a:ln>
            <a:noFill/>
          </a:ln>
          <a:effectLst>
            <a:outerShdw blurRad="762000" rotWithShape="0" algn="t" dir="5400000" dist="254000">
              <a:srgbClr val="000000">
                <a:alpha val="29800"/>
              </a:srgbClr>
            </a:outerShdw>
          </a:effectLst>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134"/>
                                        </p:tgtEl>
                                        <p:attrNameLst>
                                          <p:attrName>style.visibility</p:attrName>
                                        </p:attrNameLst>
                                      </p:cBhvr>
                                      <p:to>
                                        <p:strVal val="visible"/>
                                      </p:to>
                                    </p:set>
                                    <p:animEffect filter="fade" transition="in">
                                      <p:cBhvr>
                                        <p:cTn dur="500"/>
                                        <p:tgtEl>
                                          <p:spTgt spid="13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1_Custom Layout">
  <p:cSld name="91_Custom Layout">
    <p:spTree>
      <p:nvGrpSpPr>
        <p:cNvPr id="135" name="Shape 135"/>
        <p:cNvGrpSpPr/>
        <p:nvPr/>
      </p:nvGrpSpPr>
      <p:grpSpPr>
        <a:xfrm>
          <a:off x="0" y="0"/>
          <a:ext cx="0" cy="0"/>
          <a:chOff x="0" y="0"/>
          <a:chExt cx="0" cy="0"/>
        </a:xfrm>
      </p:grpSpPr>
      <p:sp>
        <p:nvSpPr>
          <p:cNvPr id="136" name="Google Shape;136;p36"/>
          <p:cNvSpPr txBox="1"/>
          <p:nvPr>
            <p:ph type="title"/>
          </p:nvPr>
        </p:nvSpPr>
        <p:spPr>
          <a:xfrm>
            <a:off x="1521618" y="409057"/>
            <a:ext cx="7334400" cy="9816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37" name="Google Shape;137;p36"/>
          <p:cNvSpPr/>
          <p:nvPr>
            <p:ph idx="2" type="pic"/>
          </p:nvPr>
        </p:nvSpPr>
        <p:spPr>
          <a:xfrm>
            <a:off x="1600957" y="1280711"/>
            <a:ext cx="2299500" cy="1987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38" name="Google Shape;138;p36"/>
          <p:cNvSpPr/>
          <p:nvPr>
            <p:ph idx="3" type="pic"/>
          </p:nvPr>
        </p:nvSpPr>
        <p:spPr>
          <a:xfrm>
            <a:off x="4078818" y="1280711"/>
            <a:ext cx="2299500" cy="1987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39" name="Google Shape;139;p36"/>
          <p:cNvSpPr/>
          <p:nvPr>
            <p:ph idx="4" type="pic"/>
          </p:nvPr>
        </p:nvSpPr>
        <p:spPr>
          <a:xfrm>
            <a:off x="6556679" y="1280711"/>
            <a:ext cx="2299500" cy="1987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500"/>
                                        <p:tgtEl>
                                          <p:spTgt spid="137"/>
                                        </p:tgtEl>
                                      </p:cBhvr>
                                    </p:animEffect>
                                  </p:childTnLst>
                                </p:cTn>
                              </p:par>
                              <p:par>
                                <p:cTn fill="hold" nodeType="withEffect" presetClass="entr" presetID="10" presetSubtype="0">
                                  <p:stCondLst>
                                    <p:cond delay="500"/>
                                  </p:stCondLst>
                                  <p:childTnLst>
                                    <p:set>
                                      <p:cBhvr>
                                        <p:cTn dur="1" fill="hold">
                                          <p:stCondLst>
                                            <p:cond delay="0"/>
                                          </p:stCondLst>
                                        </p:cTn>
                                        <p:tgtEl>
                                          <p:spTgt spid="138"/>
                                        </p:tgtEl>
                                        <p:attrNameLst>
                                          <p:attrName>style.visibility</p:attrName>
                                        </p:attrNameLst>
                                      </p:cBhvr>
                                      <p:to>
                                        <p:strVal val="visible"/>
                                      </p:to>
                                    </p:set>
                                    <p:animEffect filter="fade" transition="in">
                                      <p:cBhvr>
                                        <p:cTn dur="500"/>
                                        <p:tgtEl>
                                          <p:spTgt spid="138"/>
                                        </p:tgtEl>
                                      </p:cBhvr>
                                    </p:animEffect>
                                  </p:childTnLst>
                                </p:cTn>
                              </p:par>
                              <p:par>
                                <p:cTn fill="hold" nodeType="withEffect" presetClass="entr" presetID="10" presetSubtype="0">
                                  <p:stCondLst>
                                    <p:cond delay="900"/>
                                  </p:stCondLst>
                                  <p:childTnLst>
                                    <p:set>
                                      <p:cBhvr>
                                        <p:cTn dur="1" fill="hold">
                                          <p:stCondLst>
                                            <p:cond delay="0"/>
                                          </p:stCondLst>
                                        </p:cTn>
                                        <p:tgtEl>
                                          <p:spTgt spid="139"/>
                                        </p:tgtEl>
                                        <p:attrNameLst>
                                          <p:attrName>style.visibility</p:attrName>
                                        </p:attrNameLst>
                                      </p:cBhvr>
                                      <p:to>
                                        <p:strVal val="visible"/>
                                      </p:to>
                                    </p:set>
                                    <p:animEffect filter="fade" transition="in">
                                      <p:cBhvr>
                                        <p:cTn dur="500"/>
                                        <p:tgtEl>
                                          <p:spTgt spid="1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ustom Layout">
  <p:cSld name="8_Custom Layout">
    <p:spTree>
      <p:nvGrpSpPr>
        <p:cNvPr id="140" name="Shape 140"/>
        <p:cNvGrpSpPr/>
        <p:nvPr/>
      </p:nvGrpSpPr>
      <p:grpSpPr>
        <a:xfrm>
          <a:off x="0" y="0"/>
          <a:ext cx="0" cy="0"/>
          <a:chOff x="0" y="0"/>
          <a:chExt cx="0" cy="0"/>
        </a:xfrm>
      </p:grpSpPr>
      <p:sp>
        <p:nvSpPr>
          <p:cNvPr id="141" name="Google Shape;141;p37"/>
          <p:cNvSpPr txBox="1"/>
          <p:nvPr>
            <p:ph type="title"/>
          </p:nvPr>
        </p:nvSpPr>
        <p:spPr>
          <a:xfrm>
            <a:off x="1521618" y="710026"/>
            <a:ext cx="30003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42" name="Google Shape;142;p37"/>
          <p:cNvSpPr/>
          <p:nvPr>
            <p:ph idx="2" type="pic"/>
          </p:nvPr>
        </p:nvSpPr>
        <p:spPr>
          <a:xfrm>
            <a:off x="5334001" y="885194"/>
            <a:ext cx="2793300" cy="33732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500"/>
                                        <p:tgtEl>
                                          <p:spTgt spid="1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0_Title Slide">
  <p:cSld name="40_Title Slide">
    <p:spTree>
      <p:nvGrpSpPr>
        <p:cNvPr id="143" name="Shape 143"/>
        <p:cNvGrpSpPr/>
        <p:nvPr/>
      </p:nvGrpSpPr>
      <p:grpSpPr>
        <a:xfrm>
          <a:off x="0" y="0"/>
          <a:ext cx="0" cy="0"/>
          <a:chOff x="0" y="0"/>
          <a:chExt cx="0" cy="0"/>
        </a:xfrm>
      </p:grpSpPr>
      <p:sp>
        <p:nvSpPr>
          <p:cNvPr id="144" name="Google Shape;144;p38"/>
          <p:cNvSpPr txBox="1"/>
          <p:nvPr>
            <p:ph type="title"/>
          </p:nvPr>
        </p:nvSpPr>
        <p:spPr>
          <a:xfrm>
            <a:off x="1343025" y="782144"/>
            <a:ext cx="6458100" cy="371700"/>
          </a:xfrm>
          <a:prstGeom prst="rect">
            <a:avLst/>
          </a:prstGeom>
          <a:noFill/>
          <a:ln>
            <a:noFill/>
          </a:ln>
        </p:spPr>
        <p:txBody>
          <a:bodyPr anchorCtr="0" anchor="t" bIns="0" lIns="0" spcFirstLastPara="1" rIns="0" wrap="square" tIns="144000">
            <a:noAutofit/>
          </a:bodyPr>
          <a:lstStyle>
            <a:lvl1pPr lvl="0" rtl="0" algn="ctr">
              <a:lnSpc>
                <a:spcPct val="80000"/>
              </a:lnSpc>
              <a:spcBef>
                <a:spcPts val="0"/>
              </a:spcBef>
              <a:spcAft>
                <a:spcPts val="0"/>
              </a:spcAft>
              <a:buClr>
                <a:schemeClr val="dk1"/>
              </a:buClr>
              <a:buSzPts val="2400"/>
              <a:buFont typeface="Arial"/>
              <a:buNone/>
              <a:defRPr b="0" i="0" sz="2400">
                <a:latin typeface="Arial"/>
                <a:ea typeface="Arial"/>
                <a:cs typeface="Arial"/>
                <a:sym typeface="Aria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guide id="3" pos="846">
          <p15:clr>
            <a:srgbClr val="FBAE40"/>
          </p15:clr>
        </p15:guide>
        <p15:guide id="4" pos="4914">
          <p15:clr>
            <a:srgbClr val="FBAE40"/>
          </p15:clr>
        </p15:guide>
        <p15:guide id="5" orient="horz" pos="360">
          <p15:clr>
            <a:srgbClr val="FBAE40"/>
          </p15:clr>
        </p15:guide>
        <p15:guide id="6" orient="horz" pos="288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7_Custom Layout">
  <p:cSld name="27_Custom Layout 2">
    <p:spTree>
      <p:nvGrpSpPr>
        <p:cNvPr id="145" name="Shape 145"/>
        <p:cNvGrpSpPr/>
        <p:nvPr/>
      </p:nvGrpSpPr>
      <p:grpSpPr>
        <a:xfrm>
          <a:off x="0" y="0"/>
          <a:ext cx="0" cy="0"/>
          <a:chOff x="0" y="0"/>
          <a:chExt cx="0" cy="0"/>
        </a:xfrm>
      </p:grpSpPr>
      <p:sp>
        <p:nvSpPr>
          <p:cNvPr id="146" name="Google Shape;146;p39"/>
          <p:cNvSpPr txBox="1"/>
          <p:nvPr>
            <p:ph type="title"/>
          </p:nvPr>
        </p:nvSpPr>
        <p:spPr>
          <a:xfrm>
            <a:off x="1130884" y="710026"/>
            <a:ext cx="61509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2700"/>
              <a:buFont typeface="Montserrat"/>
              <a:buNone/>
              <a:defRPr b="1">
                <a:latin typeface="Montserrat"/>
                <a:ea typeface="Montserrat"/>
                <a:cs typeface="Montserrat"/>
                <a:sym typeface="Montserrat"/>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146"/>
                                        </p:tgtEl>
                                        <p:attrNameLst>
                                          <p:attrName>style.visibility</p:attrName>
                                        </p:attrNameLst>
                                      </p:cBhvr>
                                      <p:to>
                                        <p:strVal val="visible"/>
                                      </p:to>
                                    </p:set>
                                    <p:anim calcmode="lin" valueType="num">
                                      <p:cBhvr additive="base">
                                        <p:cTn dur="1000"/>
                                        <p:tgtEl>
                                          <p:spTgt spid="14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0_Custom Layout">
  <p:cSld name="80_Custom Layout">
    <p:spTree>
      <p:nvGrpSpPr>
        <p:cNvPr id="147" name="Shape 147"/>
        <p:cNvGrpSpPr/>
        <p:nvPr/>
      </p:nvGrpSpPr>
      <p:grpSpPr>
        <a:xfrm>
          <a:off x="0" y="0"/>
          <a:ext cx="0" cy="0"/>
          <a:chOff x="0" y="0"/>
          <a:chExt cx="0" cy="0"/>
        </a:xfrm>
      </p:grpSpPr>
      <p:sp>
        <p:nvSpPr>
          <p:cNvPr id="148" name="Google Shape;148;p40"/>
          <p:cNvSpPr txBox="1"/>
          <p:nvPr>
            <p:ph type="title"/>
          </p:nvPr>
        </p:nvSpPr>
        <p:spPr>
          <a:xfrm>
            <a:off x="1521619" y="710026"/>
            <a:ext cx="30504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49" name="Google Shape;149;p40"/>
          <p:cNvSpPr/>
          <p:nvPr>
            <p:ph idx="2" type="pic"/>
          </p:nvPr>
        </p:nvSpPr>
        <p:spPr>
          <a:xfrm>
            <a:off x="6093617" y="0"/>
            <a:ext cx="30504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300"/>
                                  </p:stCondLst>
                                  <p:childTnLst>
                                    <p:set>
                                      <p:cBhvr>
                                        <p:cTn dur="1" fill="hold">
                                          <p:stCondLst>
                                            <p:cond delay="0"/>
                                          </p:stCondLst>
                                        </p:cTn>
                                        <p:tgtEl>
                                          <p:spTgt spid="149"/>
                                        </p:tgtEl>
                                        <p:attrNameLst>
                                          <p:attrName>style.visibility</p:attrName>
                                        </p:attrNameLst>
                                      </p:cBhvr>
                                      <p:to>
                                        <p:strVal val="visible"/>
                                      </p:to>
                                    </p:set>
                                    <p:animEffect filter="fade" transition="in">
                                      <p:cBhvr>
                                        <p:cTn dur="500"/>
                                        <p:tgtEl>
                                          <p:spTgt spid="1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ustom Layout">
  <p:cSld name="3_Custom Layout">
    <p:spTree>
      <p:nvGrpSpPr>
        <p:cNvPr id="150" name="Shape 150"/>
        <p:cNvGrpSpPr/>
        <p:nvPr/>
      </p:nvGrpSpPr>
      <p:grpSpPr>
        <a:xfrm>
          <a:off x="0" y="0"/>
          <a:ext cx="0" cy="0"/>
          <a:chOff x="0" y="0"/>
          <a:chExt cx="0" cy="0"/>
        </a:xfrm>
      </p:grpSpPr>
      <p:sp>
        <p:nvSpPr>
          <p:cNvPr id="151" name="Google Shape;151;p41"/>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rtl="0" algn="l">
              <a:lnSpc>
                <a:spcPct val="8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52" name="Google Shape;152;p41"/>
          <p:cNvSpPr/>
          <p:nvPr>
            <p:ph idx="2" type="pic"/>
          </p:nvPr>
        </p:nvSpPr>
        <p:spPr>
          <a:xfrm>
            <a:off x="6861303" y="0"/>
            <a:ext cx="2282700" cy="5143500"/>
          </a:xfrm>
          <a:prstGeom prst="rect">
            <a:avLst/>
          </a:prstGeom>
          <a:gradFill>
            <a:gsLst>
              <a:gs pos="0">
                <a:srgbClr val="222222">
                  <a:alpha val="40000"/>
                </a:srgbClr>
              </a:gs>
              <a:gs pos="99000">
                <a:srgbClr val="222222">
                  <a:alpha val="20000"/>
                </a:srgbClr>
              </a:gs>
              <a:gs pos="100000">
                <a:srgbClr val="222222">
                  <a:alpha val="20000"/>
                </a:srgbClr>
              </a:gs>
            </a:gsLst>
            <a:lin ang="5400012" scaled="0"/>
          </a:gradFill>
          <a:ln>
            <a:noFill/>
          </a:ln>
        </p:spPr>
        <p:txBody>
          <a:bodyPr anchorCtr="0" anchor="ctr" bIns="0" lIns="0" spcFirstLastPara="1" rIns="0" wrap="square" tIns="0">
            <a:noAutofit/>
          </a:bodyPr>
          <a:lstStyle>
            <a:lvl1pPr lvl="0" marR="0" rtl="0" algn="ctr">
              <a:lnSpc>
                <a:spcPct val="150000"/>
              </a:lnSpc>
              <a:spcBef>
                <a:spcPts val="8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1pPr>
            <a:lvl2pPr lvl="1"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lvl="2"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lvl="3"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lvl="4"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500"/>
                                        <p:tgtEl>
                                          <p:spTgt spid="1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0.xml"/><Relationship Id="rId22" Type="http://schemas.openxmlformats.org/officeDocument/2006/relationships/slideLayout" Target="../slideLayouts/slideLayout32.xml"/><Relationship Id="rId21" Type="http://schemas.openxmlformats.org/officeDocument/2006/relationships/slideLayout" Target="../slideLayouts/slideLayout31.xml"/><Relationship Id="rId24" Type="http://schemas.openxmlformats.org/officeDocument/2006/relationships/slideLayout" Target="../slideLayouts/slideLayout34.xml"/><Relationship Id="rId23" Type="http://schemas.openxmlformats.org/officeDocument/2006/relationships/slideLayout" Target="../slideLayouts/slideLayout33.xml"/><Relationship Id="rId1" Type="http://schemas.openxmlformats.org/officeDocument/2006/relationships/image" Target="../media/image1.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26" Type="http://schemas.openxmlformats.org/officeDocument/2006/relationships/slideLayout" Target="../slideLayouts/slideLayout36.xml"/><Relationship Id="rId25" Type="http://schemas.openxmlformats.org/officeDocument/2006/relationships/slideLayout" Target="../slideLayouts/slideLayout35.xml"/><Relationship Id="rId28" Type="http://schemas.openxmlformats.org/officeDocument/2006/relationships/slideLayout" Target="../slideLayouts/slideLayout38.xml"/><Relationship Id="rId27" Type="http://schemas.openxmlformats.org/officeDocument/2006/relationships/slideLayout" Target="../slideLayouts/slideLayout37.xml"/><Relationship Id="rId5" Type="http://schemas.openxmlformats.org/officeDocument/2006/relationships/slideLayout" Target="../slideLayouts/slideLayout15.xml"/><Relationship Id="rId6" Type="http://schemas.openxmlformats.org/officeDocument/2006/relationships/slideLayout" Target="../slideLayouts/slideLayout16.xml"/><Relationship Id="rId29" Type="http://schemas.openxmlformats.org/officeDocument/2006/relationships/slideLayout" Target="../slideLayouts/slideLayout39.xml"/><Relationship Id="rId7" Type="http://schemas.openxmlformats.org/officeDocument/2006/relationships/slideLayout" Target="../slideLayouts/slideLayout17.xml"/><Relationship Id="rId8" Type="http://schemas.openxmlformats.org/officeDocument/2006/relationships/slideLayout" Target="../slideLayouts/slideLayout18.xml"/><Relationship Id="rId30" Type="http://schemas.openxmlformats.org/officeDocument/2006/relationships/theme" Target="../theme/theme1.xml"/><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5" Type="http://schemas.openxmlformats.org/officeDocument/2006/relationships/slideLayout" Target="../slideLayouts/slideLayout25.xml"/><Relationship Id="rId14" Type="http://schemas.openxmlformats.org/officeDocument/2006/relationships/slideLayout" Target="../slideLayouts/slideLayout24.xml"/><Relationship Id="rId17" Type="http://schemas.openxmlformats.org/officeDocument/2006/relationships/slideLayout" Target="../slideLayouts/slideLayout27.xml"/><Relationship Id="rId16" Type="http://schemas.openxmlformats.org/officeDocument/2006/relationships/slideLayout" Target="../slideLayouts/slideLayout26.xml"/><Relationship Id="rId19" Type="http://schemas.openxmlformats.org/officeDocument/2006/relationships/slideLayout" Target="../slideLayouts/slideLayout29.xml"/><Relationship Id="rId18"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1521618" y="710026"/>
            <a:ext cx="6864600" cy="937500"/>
          </a:xfrm>
          <a:prstGeom prst="rect">
            <a:avLst/>
          </a:prstGeom>
          <a:noFill/>
          <a:ln>
            <a:noFill/>
          </a:ln>
        </p:spPr>
        <p:txBody>
          <a:bodyPr anchorCtr="0" anchor="t" bIns="0" lIns="0" spcFirstLastPara="1" rIns="0" wrap="square" tIns="144000">
            <a:noAutofit/>
          </a:bodyPr>
          <a:lstStyle>
            <a:lvl1pPr lvl="0" marR="0" rtl="0" algn="l">
              <a:lnSpc>
                <a:spcPct val="80000"/>
              </a:lnSpc>
              <a:spcBef>
                <a:spcPts val="0"/>
              </a:spcBef>
              <a:spcAft>
                <a:spcPts val="0"/>
              </a:spcAft>
              <a:buClr>
                <a:schemeClr val="dk1"/>
              </a:buClr>
              <a:buSzPts val="2700"/>
              <a:buFont typeface="Montserrat"/>
              <a:buNone/>
              <a:defRPr b="1" i="0" sz="2700" u="none" cap="none" strike="noStrike">
                <a:solidFill>
                  <a:schemeClr val="dk1"/>
                </a:solidFill>
                <a:latin typeface="Montserrat"/>
                <a:ea typeface="Montserrat"/>
                <a:cs typeface="Montserrat"/>
                <a:sym typeface="Montserrat"/>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52" name="Google Shape;52;p13"/>
          <p:cNvSpPr txBox="1"/>
          <p:nvPr>
            <p:ph idx="1" type="body"/>
          </p:nvPr>
        </p:nvSpPr>
        <p:spPr>
          <a:xfrm>
            <a:off x="1521618" y="1885950"/>
            <a:ext cx="6864600" cy="2571900"/>
          </a:xfrm>
          <a:prstGeom prst="rect">
            <a:avLst/>
          </a:prstGeom>
          <a:noFill/>
          <a:ln>
            <a:noFill/>
          </a:ln>
        </p:spPr>
        <p:txBody>
          <a:bodyPr anchorCtr="0" anchor="t" bIns="0" lIns="0" spcFirstLastPara="1" rIns="0" wrap="square" tIns="0">
            <a:normAutofit/>
          </a:bodyPr>
          <a:lstStyle>
            <a:lvl1pPr indent="-228600" lvl="0" marL="457200" marR="0" rtl="0" algn="l">
              <a:lnSpc>
                <a:spcPct val="150000"/>
              </a:lnSpc>
              <a:spcBef>
                <a:spcPts val="800"/>
              </a:spcBef>
              <a:spcAft>
                <a:spcPts val="0"/>
              </a:spcAft>
              <a:buClr>
                <a:schemeClr val="dk1"/>
              </a:buClr>
              <a:buSzPts val="2100"/>
              <a:buFont typeface="Arial"/>
              <a:buNone/>
              <a:defRPr b="0" i="0" sz="2100" u="none" cap="none" strike="noStrike">
                <a:solidFill>
                  <a:schemeClr val="dk1"/>
                </a:solidFill>
                <a:latin typeface="Open Sans"/>
                <a:ea typeface="Open Sans"/>
                <a:cs typeface="Open Sans"/>
                <a:sym typeface="Open Sans"/>
              </a:defRPr>
            </a:lvl1pPr>
            <a:lvl2pPr indent="-228600" lvl="1" marL="914400" marR="0" rtl="0" algn="l">
              <a:lnSpc>
                <a:spcPct val="150000"/>
              </a:lnSpc>
              <a:spcBef>
                <a:spcPts val="400"/>
              </a:spcBef>
              <a:spcAft>
                <a:spcPts val="0"/>
              </a:spcAft>
              <a:buClr>
                <a:schemeClr val="dk1"/>
              </a:buClr>
              <a:buSzPts val="1400"/>
              <a:buFont typeface="Arial"/>
              <a:buNone/>
              <a:defRPr b="0" i="0" sz="1400" u="none" cap="none" strike="noStrike">
                <a:solidFill>
                  <a:schemeClr val="dk1"/>
                </a:solidFill>
                <a:latin typeface="Open Sans"/>
                <a:ea typeface="Open Sans"/>
                <a:cs typeface="Open Sans"/>
                <a:sym typeface="Open Sans"/>
              </a:defRPr>
            </a:lvl2pPr>
            <a:lvl3pPr indent="-228600" lvl="2" marL="1371600" marR="0" rtl="0" algn="l">
              <a:lnSpc>
                <a:spcPct val="150000"/>
              </a:lnSpc>
              <a:spcBef>
                <a:spcPts val="400"/>
              </a:spcBef>
              <a:spcAft>
                <a:spcPts val="0"/>
              </a:spcAft>
              <a:buClr>
                <a:schemeClr val="dk1"/>
              </a:buClr>
              <a:buSzPts val="900"/>
              <a:buFont typeface="Arial"/>
              <a:buNone/>
              <a:defRPr b="0" i="0" sz="900" u="none" cap="none" strike="noStrike">
                <a:solidFill>
                  <a:schemeClr val="dk1"/>
                </a:solidFill>
                <a:latin typeface="Open Sans"/>
                <a:ea typeface="Open Sans"/>
                <a:cs typeface="Open Sans"/>
                <a:sym typeface="Open Sans"/>
              </a:defRPr>
            </a:lvl3pPr>
            <a:lvl4pPr indent="-228600" lvl="3" marL="1828800"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4pPr>
            <a:lvl5pPr indent="-228600" lvl="4" marL="2286000" marR="0" rtl="0" algn="l">
              <a:lnSpc>
                <a:spcPct val="150000"/>
              </a:lnSpc>
              <a:spcBef>
                <a:spcPts val="400"/>
              </a:spcBef>
              <a:spcAft>
                <a:spcPts val="0"/>
              </a:spcAft>
              <a:buClr>
                <a:schemeClr val="dk1"/>
              </a:buClr>
              <a:buSzPts val="800"/>
              <a:buFont typeface="Arial"/>
              <a:buNone/>
              <a:defRPr b="0" i="0" sz="800" u="none" cap="none" strike="noStrike">
                <a:solidFill>
                  <a:schemeClr val="dk1"/>
                </a:solidFill>
                <a:latin typeface="Open Sans"/>
                <a:ea typeface="Open Sans"/>
                <a:cs typeface="Open Sans"/>
                <a:sym typeface="Open San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53" name="Google Shape;53;p13"/>
          <p:cNvSpPr/>
          <p:nvPr/>
        </p:nvSpPr>
        <p:spPr>
          <a:xfrm>
            <a:off x="0" y="4718602"/>
            <a:ext cx="753000" cy="424800"/>
          </a:xfrm>
          <a:prstGeom prst="rect">
            <a:avLst/>
          </a:pr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sp>
        <p:nvSpPr>
          <p:cNvPr id="54" name="Google Shape;54;p13"/>
          <p:cNvSpPr txBox="1"/>
          <p:nvPr/>
        </p:nvSpPr>
        <p:spPr>
          <a:xfrm>
            <a:off x="0" y="4782171"/>
            <a:ext cx="753000" cy="2739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fld id="{00000000-1234-1234-1234-123412341234}" type="slidenum">
              <a:rPr b="1" i="0" lang="en" sz="600" u="none" cap="none" strike="noStrike">
                <a:solidFill>
                  <a:schemeClr val="dk1"/>
                </a:solidFill>
                <a:latin typeface="Open Sans SemiBold"/>
                <a:ea typeface="Open Sans SemiBold"/>
                <a:cs typeface="Open Sans SemiBold"/>
                <a:sym typeface="Open Sans SemiBold"/>
              </a:rPr>
              <a:t>‹#›</a:t>
            </a:fld>
            <a:endParaRPr b="1" i="0" sz="600" u="none" cap="none" strike="noStrike">
              <a:solidFill>
                <a:schemeClr val="dk1"/>
              </a:solidFill>
              <a:latin typeface="Open Sans SemiBold"/>
              <a:ea typeface="Open Sans SemiBold"/>
              <a:cs typeface="Open Sans SemiBold"/>
              <a:sym typeface="Open Sans SemiBold"/>
            </a:endParaRPr>
          </a:p>
        </p:txBody>
      </p:sp>
      <p:pic>
        <p:nvPicPr>
          <p:cNvPr id="55" name="Google Shape;55;p13"/>
          <p:cNvPicPr preferRelativeResize="0"/>
          <p:nvPr/>
        </p:nvPicPr>
        <p:blipFill rotWithShape="1">
          <a:blip r:embed="rId1">
            <a:alphaModFix/>
          </a:blip>
          <a:srcRect b="0" l="0" r="0" t="0"/>
          <a:stretch/>
        </p:blipFill>
        <p:spPr>
          <a:xfrm>
            <a:off x="281335" y="169772"/>
            <a:ext cx="738994" cy="222651"/>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 id="2147483675" r:id="rId18"/>
    <p:sldLayoutId id="2147483676" r:id="rId19"/>
    <p:sldLayoutId id="2147483677" r:id="rId20"/>
    <p:sldLayoutId id="2147483678" r:id="rId21"/>
    <p:sldLayoutId id="2147483679" r:id="rId22"/>
    <p:sldLayoutId id="2147483680" r:id="rId23"/>
    <p:sldLayoutId id="2147483681" r:id="rId24"/>
    <p:sldLayoutId id="2147483682" r:id="rId25"/>
    <p:sldLayoutId id="2147483683" r:id="rId26"/>
    <p:sldLayoutId id="2147483684" r:id="rId27"/>
    <p:sldLayoutId id="2147483685" r:id="rId28"/>
    <p:sldLayoutId id="2147483686" r:id="rId29"/>
  </p:sldLayoutIdLs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1">
                                  <p:stCondLst>
                                    <p:cond delay="0"/>
                                  </p:stCondLst>
                                  <p:childTnLst>
                                    <p:set>
                                      <p:cBhvr>
                                        <p:cTn dur="1" fill="hold">
                                          <p:stCondLst>
                                            <p:cond delay="0"/>
                                          </p:stCondLst>
                                        </p:cTn>
                                        <p:tgtEl>
                                          <p:spTgt spid="51"/>
                                        </p:tgtEl>
                                        <p:attrNameLst>
                                          <p:attrName>style.visibility</p:attrName>
                                        </p:attrNameLst>
                                      </p:cBhvr>
                                      <p:to>
                                        <p:strVal val="visible"/>
                                      </p:to>
                                    </p:set>
                                    <p:anim calcmode="lin" valueType="num">
                                      <p:cBhvr additive="base">
                                        <p:cTn dur="1000"/>
                                        <p:tgtEl>
                                          <p:spTgt spid="5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0">
          <p15:clr>
            <a:srgbClr val="F26B43"/>
          </p15:clr>
        </p15:guide>
        <p15:guide id="2" orient="horz" pos="1620">
          <p15:clr>
            <a:srgbClr val="F26B43"/>
          </p15:clr>
        </p15:guide>
        <p15:guide id="3" orient="horz" pos="259">
          <p15:clr>
            <a:srgbClr val="F26B43"/>
          </p15:clr>
        </p15:guide>
        <p15:guide id="4" orient="horz" pos="2964">
          <p15:clr>
            <a:srgbClr val="F26B43"/>
          </p15:clr>
        </p15:guide>
        <p15:guide id="5" pos="481">
          <p15:clr>
            <a:srgbClr val="F26B43"/>
          </p15:clr>
        </p15:guide>
        <p15:guide id="6" pos="5279">
          <p15:clr>
            <a:srgbClr val="F26B43"/>
          </p15:clr>
        </p15:guide>
        <p15:guide id="7" pos="175">
          <p15:clr>
            <a:srgbClr val="F26B43"/>
          </p15:clr>
        </p15:guide>
        <p15:guide id="8" pos="5760">
          <p15:clr>
            <a:srgbClr val="F26B43"/>
          </p15:clr>
        </p15:guide>
        <p15:guide id="9" orient="horz" pos="89">
          <p15:clr>
            <a:srgbClr val="F26B43"/>
          </p15:clr>
        </p15:guide>
        <p15:guide id="10" orient="horz" pos="3240">
          <p15:clr>
            <a:srgbClr val="F26B43"/>
          </p15:clr>
        </p15:guide>
        <p15:guide id="11" pos="958">
          <p15:clr>
            <a:srgbClr val="F26B43"/>
          </p15:clr>
        </p15:guide>
        <p15:guide id="12" orient="horz" pos="532">
          <p15:clr>
            <a:srgbClr val="F26B43"/>
          </p15:clr>
        </p15:guide>
        <p15:guide id="13" pos="143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1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hyperlink" Target="https://wordwall.net/ru/resource/35694362" TargetMode="External"/><Relationship Id="rId4" Type="http://schemas.openxmlformats.org/officeDocument/2006/relationships/hyperlink" Target="https://wordwall.net/resource/35819887"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5.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hyperlink" Target="https://wordwall.net/ru/resource/35694362" TargetMode="External"/><Relationship Id="rId4" Type="http://schemas.openxmlformats.org/officeDocument/2006/relationships/image" Target="../media/image13.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hyperlink" Target="https://wordwall.net/resource/35819887" TargetMode="Externa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hyperlink" Target="http://www.youtube.com/watch?v=eH1fFdjzJAw" TargetMode="External"/><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56" name="Shape 156"/>
        <p:cNvGrpSpPr/>
        <p:nvPr/>
      </p:nvGrpSpPr>
      <p:grpSpPr>
        <a:xfrm>
          <a:off x="0" y="0"/>
          <a:ext cx="0" cy="0"/>
          <a:chOff x="0" y="0"/>
          <a:chExt cx="0" cy="0"/>
        </a:xfrm>
      </p:grpSpPr>
      <p:pic>
        <p:nvPicPr>
          <p:cNvPr id="157" name="Google Shape;157;p42"/>
          <p:cNvPicPr preferRelativeResize="0"/>
          <p:nvPr/>
        </p:nvPicPr>
        <p:blipFill rotWithShape="1">
          <a:blip r:embed="rId3">
            <a:alphaModFix/>
          </a:blip>
          <a:srcRect b="12393" l="0" r="0" t="12401"/>
          <a:stretch/>
        </p:blipFill>
        <p:spPr>
          <a:xfrm>
            <a:off x="1275225" y="699750"/>
            <a:ext cx="3317700" cy="3744000"/>
          </a:xfrm>
          <a:prstGeom prst="rect">
            <a:avLst/>
          </a:prstGeom>
          <a:solidFill>
            <a:srgbClr val="F0F0F0"/>
          </a:solidFill>
          <a:ln>
            <a:noFill/>
          </a:ln>
          <a:effectLst>
            <a:outerShdw blurRad="762000" rotWithShape="0" algn="t" dir="5400000" dist="254000">
              <a:srgbClr val="000000">
                <a:alpha val="29800"/>
              </a:srgbClr>
            </a:outerShdw>
          </a:effectLst>
        </p:spPr>
      </p:pic>
      <p:sp>
        <p:nvSpPr>
          <p:cNvPr id="158" name="Google Shape;158;p42"/>
          <p:cNvSpPr txBox="1"/>
          <p:nvPr/>
        </p:nvSpPr>
        <p:spPr>
          <a:xfrm>
            <a:off x="5051075" y="1803300"/>
            <a:ext cx="3548100" cy="1536900"/>
          </a:xfrm>
          <a:prstGeom prst="rect">
            <a:avLst/>
          </a:prstGeom>
          <a:noFill/>
          <a:ln>
            <a:noFill/>
          </a:ln>
        </p:spPr>
        <p:txBody>
          <a:bodyPr anchorCtr="0" anchor="ctr" bIns="91425" lIns="0" spcFirstLastPara="1" rIns="91425" wrap="square" tIns="91425">
            <a:noAutofit/>
          </a:bodyPr>
          <a:lstStyle/>
          <a:p>
            <a:pPr indent="0" lvl="0" marL="0" rtl="0" algn="l">
              <a:lnSpc>
                <a:spcPct val="80000"/>
              </a:lnSpc>
              <a:spcBef>
                <a:spcPts val="0"/>
              </a:spcBef>
              <a:spcAft>
                <a:spcPts val="0"/>
              </a:spcAft>
              <a:buNone/>
            </a:pPr>
            <a:r>
              <a:rPr b="1" lang="en" sz="3200">
                <a:latin typeface="Montserrat"/>
                <a:ea typeface="Montserrat"/>
                <a:cs typeface="Montserrat"/>
                <a:sym typeface="Montserrat"/>
              </a:rPr>
              <a:t>Daria Solodey</a:t>
            </a:r>
            <a:endParaRPr b="1" sz="3200">
              <a:latin typeface="Montserrat"/>
              <a:ea typeface="Montserrat"/>
              <a:cs typeface="Montserrat"/>
              <a:sym typeface="Montserrat"/>
            </a:endParaRPr>
          </a:p>
          <a:p>
            <a:pPr indent="0" lvl="0" marL="0" rtl="0" algn="l">
              <a:spcBef>
                <a:spcPts val="1000"/>
              </a:spcBef>
              <a:spcAft>
                <a:spcPts val="0"/>
              </a:spcAft>
              <a:buClr>
                <a:schemeClr val="dk2"/>
              </a:buClr>
              <a:buSzPts val="1600"/>
              <a:buFont typeface="Montserrat"/>
              <a:buNone/>
            </a:pPr>
            <a:r>
              <a:rPr lang="en" sz="1700">
                <a:latin typeface="Montserrat"/>
                <a:ea typeface="Montserrat"/>
                <a:cs typeface="Montserrat"/>
                <a:sym typeface="Montserrat"/>
              </a:rPr>
              <a:t>Methodologist, course creator, English teacher</a:t>
            </a:r>
            <a:endParaRPr b="1" sz="3200">
              <a:latin typeface="Montserrat"/>
              <a:ea typeface="Montserrat"/>
              <a:cs typeface="Montserrat"/>
              <a:sym typeface="Montserrat"/>
            </a:endParaRPr>
          </a:p>
        </p:txBody>
      </p:sp>
    </p:spTree>
  </p:cSld>
  <p:clrMapOvr>
    <a:masterClrMapping/>
  </p:clrMapOvr>
  <mc:AlternateContent>
    <mc:Choice Requires="p14">
      <p:transition spd="slow" p14:dur="1600">
        <p:fade thruBlk="1"/>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21" name="Shape 221"/>
        <p:cNvGrpSpPr/>
        <p:nvPr/>
      </p:nvGrpSpPr>
      <p:grpSpPr>
        <a:xfrm>
          <a:off x="0" y="0"/>
          <a:ext cx="0" cy="0"/>
          <a:chOff x="0" y="0"/>
          <a:chExt cx="0" cy="0"/>
        </a:xfrm>
      </p:grpSpPr>
      <p:sp>
        <p:nvSpPr>
          <p:cNvPr id="222" name="Google Shape;222;p51"/>
          <p:cNvSpPr txBox="1"/>
          <p:nvPr/>
        </p:nvSpPr>
        <p:spPr>
          <a:xfrm>
            <a:off x="2058025" y="281875"/>
            <a:ext cx="51168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1"/>
                </a:solidFill>
                <a:latin typeface="Montserrat ExtraBold"/>
                <a:ea typeface="Montserrat ExtraBold"/>
                <a:cs typeface="Montserrat ExtraBold"/>
                <a:sym typeface="Montserrat ExtraBold"/>
              </a:rPr>
              <a:t>Why did you leave your previous job?</a:t>
            </a:r>
            <a:endParaRPr sz="1900">
              <a:solidFill>
                <a:schemeClr val="dk1"/>
              </a:solidFill>
              <a:latin typeface="Montserrat ExtraBold"/>
              <a:ea typeface="Montserrat ExtraBold"/>
              <a:cs typeface="Montserrat ExtraBold"/>
              <a:sym typeface="Montserrat ExtraBold"/>
            </a:endParaRPr>
          </a:p>
        </p:txBody>
      </p:sp>
      <p:pic>
        <p:nvPicPr>
          <p:cNvPr id="223" name="Google Shape;223;p51"/>
          <p:cNvPicPr preferRelativeResize="0"/>
          <p:nvPr/>
        </p:nvPicPr>
        <p:blipFill>
          <a:blip r:embed="rId3">
            <a:alphaModFix/>
          </a:blip>
          <a:stretch>
            <a:fillRect/>
          </a:stretch>
        </p:blipFill>
        <p:spPr>
          <a:xfrm>
            <a:off x="1762100" y="758875"/>
            <a:ext cx="5619793" cy="3990874"/>
          </a:xfrm>
          <a:prstGeom prst="rect">
            <a:avLst/>
          </a:prstGeom>
          <a:noFill/>
          <a:ln>
            <a:noFill/>
          </a:ln>
        </p:spPr>
      </p:pic>
      <p:pic>
        <p:nvPicPr>
          <p:cNvPr id="224" name="Google Shape;224;p51"/>
          <p:cNvPicPr preferRelativeResize="0"/>
          <p:nvPr/>
        </p:nvPicPr>
        <p:blipFill>
          <a:blip r:embed="rId4">
            <a:alphaModFix/>
          </a:blip>
          <a:stretch>
            <a:fillRect/>
          </a:stretch>
        </p:blipFill>
        <p:spPr>
          <a:xfrm>
            <a:off x="862900" y="3949275"/>
            <a:ext cx="756075" cy="7560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28" name="Shape 228"/>
        <p:cNvGrpSpPr/>
        <p:nvPr/>
      </p:nvGrpSpPr>
      <p:grpSpPr>
        <a:xfrm>
          <a:off x="0" y="0"/>
          <a:ext cx="0" cy="0"/>
          <a:chOff x="0" y="0"/>
          <a:chExt cx="0" cy="0"/>
        </a:xfrm>
      </p:grpSpPr>
      <p:sp>
        <p:nvSpPr>
          <p:cNvPr id="229" name="Google Shape;229;p52"/>
          <p:cNvSpPr txBox="1"/>
          <p:nvPr/>
        </p:nvSpPr>
        <p:spPr>
          <a:xfrm>
            <a:off x="4058825" y="173450"/>
            <a:ext cx="51168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1"/>
                </a:solidFill>
                <a:latin typeface="Montserrat ExtraBold"/>
                <a:ea typeface="Montserrat ExtraBold"/>
                <a:cs typeface="Montserrat ExtraBold"/>
                <a:sym typeface="Montserrat ExtraBold"/>
              </a:rPr>
              <a:t>Why did you leave your previous job?</a:t>
            </a:r>
            <a:endParaRPr sz="1900">
              <a:solidFill>
                <a:schemeClr val="dk1"/>
              </a:solidFill>
              <a:latin typeface="Montserrat ExtraBold"/>
              <a:ea typeface="Montserrat ExtraBold"/>
              <a:cs typeface="Montserrat ExtraBold"/>
              <a:sym typeface="Montserrat ExtraBold"/>
            </a:endParaRPr>
          </a:p>
        </p:txBody>
      </p:sp>
      <p:sp>
        <p:nvSpPr>
          <p:cNvPr id="230" name="Google Shape;230;p52"/>
          <p:cNvSpPr/>
          <p:nvPr/>
        </p:nvSpPr>
        <p:spPr>
          <a:xfrm>
            <a:off x="1520450" y="2940750"/>
            <a:ext cx="2190900" cy="1764600"/>
          </a:xfrm>
          <a:prstGeom prst="wedgeEllipseCallout">
            <a:avLst>
              <a:gd fmla="val -20833" name="adj1"/>
              <a:gd fmla="val 62500" name="adj2"/>
            </a:avLst>
          </a:prstGeom>
          <a:solidFill>
            <a:schemeClr val="lt2"/>
          </a:solidFill>
          <a:ln cap="flat" cmpd="sng" w="9525">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2"/>
          <p:cNvSpPr/>
          <p:nvPr/>
        </p:nvSpPr>
        <p:spPr>
          <a:xfrm flipH="1">
            <a:off x="1977125" y="64150"/>
            <a:ext cx="2081700" cy="1764600"/>
          </a:xfrm>
          <a:prstGeom prst="wedgeEllipseCallout">
            <a:avLst>
              <a:gd fmla="val -20833" name="adj1"/>
              <a:gd fmla="val 62500" name="adj2"/>
            </a:avLst>
          </a:prstGeom>
          <a:solidFill>
            <a:schemeClr val="lt2"/>
          </a:solidFill>
          <a:ln cap="flat" cmpd="sng" w="9525">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52"/>
          <p:cNvSpPr/>
          <p:nvPr/>
        </p:nvSpPr>
        <p:spPr>
          <a:xfrm>
            <a:off x="66600" y="1291200"/>
            <a:ext cx="2023200" cy="1764600"/>
          </a:xfrm>
          <a:prstGeom prst="wedgeEllipseCallout">
            <a:avLst>
              <a:gd fmla="val -20833" name="adj1"/>
              <a:gd fmla="val 62500" name="adj2"/>
            </a:avLst>
          </a:prstGeom>
          <a:solidFill>
            <a:schemeClr val="lt2"/>
          </a:solidFill>
          <a:ln cap="flat" cmpd="sng" w="9525">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52"/>
          <p:cNvSpPr txBox="1"/>
          <p:nvPr/>
        </p:nvSpPr>
        <p:spPr>
          <a:xfrm>
            <a:off x="225600" y="1811850"/>
            <a:ext cx="1705200" cy="723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a:solidFill>
                  <a:schemeClr val="dk1"/>
                </a:solidFill>
                <a:latin typeface="Montserrat SemiBold"/>
                <a:ea typeface="Montserrat SemiBold"/>
                <a:cs typeface="Montserrat SemiBold"/>
                <a:sym typeface="Montserrat SemiBold"/>
              </a:rPr>
              <a:t>My job was out </a:t>
            </a:r>
            <a:endParaRPr>
              <a:solidFill>
                <a:schemeClr val="dk1"/>
              </a:solidFill>
              <a:latin typeface="Montserrat SemiBold"/>
              <a:ea typeface="Montserrat SemiBold"/>
              <a:cs typeface="Montserrat SemiBold"/>
              <a:sym typeface="Montserrat SemiBold"/>
            </a:endParaRPr>
          </a:p>
          <a:p>
            <a:pPr indent="0" lvl="0" marL="0" rtl="0" algn="l">
              <a:lnSpc>
                <a:spcPct val="150000"/>
              </a:lnSpc>
              <a:spcBef>
                <a:spcPts val="0"/>
              </a:spcBef>
              <a:spcAft>
                <a:spcPts val="0"/>
              </a:spcAft>
              <a:buNone/>
            </a:pPr>
            <a:r>
              <a:rPr lang="en">
                <a:solidFill>
                  <a:schemeClr val="dk1"/>
                </a:solidFill>
                <a:latin typeface="Montserrat SemiBold"/>
                <a:ea typeface="Montserrat SemiBold"/>
                <a:cs typeface="Montserrat SemiBold"/>
                <a:sym typeface="Montserrat SemiBold"/>
              </a:rPr>
              <a:t>of demand.</a:t>
            </a:r>
            <a:endParaRPr>
              <a:solidFill>
                <a:schemeClr val="dk1"/>
              </a:solidFill>
              <a:latin typeface="Montserrat SemiBold"/>
              <a:ea typeface="Montserrat SemiBold"/>
              <a:cs typeface="Montserrat SemiBold"/>
              <a:sym typeface="Montserrat SemiBold"/>
            </a:endParaRPr>
          </a:p>
        </p:txBody>
      </p:sp>
      <p:sp>
        <p:nvSpPr>
          <p:cNvPr id="234" name="Google Shape;234;p52"/>
          <p:cNvSpPr txBox="1"/>
          <p:nvPr/>
        </p:nvSpPr>
        <p:spPr>
          <a:xfrm>
            <a:off x="2021538" y="584800"/>
            <a:ext cx="2081700" cy="723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a:solidFill>
                  <a:schemeClr val="dk1"/>
                </a:solidFill>
                <a:latin typeface="Montserrat SemiBold"/>
                <a:ea typeface="Montserrat SemiBold"/>
                <a:cs typeface="Montserrat SemiBold"/>
                <a:sym typeface="Montserrat SemiBold"/>
              </a:rPr>
              <a:t>I wanted to change my career direction.</a:t>
            </a:r>
            <a:endParaRPr>
              <a:solidFill>
                <a:schemeClr val="dk1"/>
              </a:solidFill>
              <a:latin typeface="Montserrat SemiBold"/>
              <a:ea typeface="Montserrat SemiBold"/>
              <a:cs typeface="Montserrat SemiBold"/>
              <a:sym typeface="Montserrat SemiBold"/>
            </a:endParaRPr>
          </a:p>
        </p:txBody>
      </p:sp>
      <p:sp>
        <p:nvSpPr>
          <p:cNvPr id="235" name="Google Shape;235;p52"/>
          <p:cNvSpPr txBox="1"/>
          <p:nvPr/>
        </p:nvSpPr>
        <p:spPr>
          <a:xfrm>
            <a:off x="1755825" y="3461400"/>
            <a:ext cx="1897800" cy="723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a:solidFill>
                  <a:schemeClr val="dk1"/>
                </a:solidFill>
                <a:latin typeface="Montserrat SemiBold"/>
                <a:ea typeface="Montserrat SemiBold"/>
                <a:cs typeface="Montserrat SemiBold"/>
                <a:sym typeface="Montserrat SemiBold"/>
              </a:rPr>
              <a:t>Technology is my true passion.</a:t>
            </a:r>
            <a:endParaRPr>
              <a:solidFill>
                <a:schemeClr val="dk1"/>
              </a:solidFill>
              <a:latin typeface="Montserrat SemiBold"/>
              <a:ea typeface="Montserrat SemiBold"/>
              <a:cs typeface="Montserrat SemiBold"/>
              <a:sym typeface="Montserrat SemiBold"/>
            </a:endParaRPr>
          </a:p>
        </p:txBody>
      </p:sp>
      <p:sp>
        <p:nvSpPr>
          <p:cNvPr id="236" name="Google Shape;236;p52"/>
          <p:cNvSpPr txBox="1"/>
          <p:nvPr/>
        </p:nvSpPr>
        <p:spPr>
          <a:xfrm>
            <a:off x="4899000" y="3830375"/>
            <a:ext cx="40851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dk1"/>
                </a:solidFill>
                <a:latin typeface="Montserrat ExtraBold"/>
                <a:ea typeface="Montserrat ExtraBold"/>
                <a:cs typeface="Montserrat ExtraBold"/>
                <a:sym typeface="Montserrat ExtraBold"/>
              </a:rPr>
              <a:t>What are you looking for in your next job and employer?</a:t>
            </a:r>
            <a:endParaRPr sz="1700">
              <a:solidFill>
                <a:schemeClr val="dk1"/>
              </a:solidFill>
              <a:latin typeface="Montserrat ExtraBold"/>
              <a:ea typeface="Montserrat ExtraBold"/>
              <a:cs typeface="Montserrat ExtraBold"/>
              <a:sym typeface="Montserrat ExtraBold"/>
            </a:endParaRPr>
          </a:p>
        </p:txBody>
      </p:sp>
      <p:pic>
        <p:nvPicPr>
          <p:cNvPr id="237" name="Google Shape;237;p52"/>
          <p:cNvPicPr preferRelativeResize="0"/>
          <p:nvPr/>
        </p:nvPicPr>
        <p:blipFill>
          <a:blip r:embed="rId3">
            <a:alphaModFix/>
          </a:blip>
          <a:stretch>
            <a:fillRect/>
          </a:stretch>
        </p:blipFill>
        <p:spPr>
          <a:xfrm>
            <a:off x="4300063" y="802850"/>
            <a:ext cx="4551390" cy="2696899"/>
          </a:xfrm>
          <a:prstGeom prst="rect">
            <a:avLst/>
          </a:prstGeom>
          <a:noFill/>
          <a:ln>
            <a:noFill/>
          </a:ln>
        </p:spPr>
      </p:pic>
      <p:pic>
        <p:nvPicPr>
          <p:cNvPr id="238" name="Google Shape;238;p52"/>
          <p:cNvPicPr preferRelativeResize="0"/>
          <p:nvPr/>
        </p:nvPicPr>
        <p:blipFill>
          <a:blip r:embed="rId4">
            <a:alphaModFix/>
          </a:blip>
          <a:stretch>
            <a:fillRect/>
          </a:stretch>
        </p:blipFill>
        <p:spPr>
          <a:xfrm>
            <a:off x="4103250" y="3652150"/>
            <a:ext cx="1028750" cy="957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42" name="Shape 242"/>
        <p:cNvGrpSpPr/>
        <p:nvPr/>
      </p:nvGrpSpPr>
      <p:grpSpPr>
        <a:xfrm>
          <a:off x="0" y="0"/>
          <a:ext cx="0" cy="0"/>
          <a:chOff x="0" y="0"/>
          <a:chExt cx="0" cy="0"/>
        </a:xfrm>
      </p:grpSpPr>
      <p:sp>
        <p:nvSpPr>
          <p:cNvPr id="243" name="Google Shape;243;p53"/>
          <p:cNvSpPr/>
          <p:nvPr/>
        </p:nvSpPr>
        <p:spPr>
          <a:xfrm>
            <a:off x="266500" y="781750"/>
            <a:ext cx="3126900" cy="1908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53"/>
          <p:cNvSpPr txBox="1"/>
          <p:nvPr/>
        </p:nvSpPr>
        <p:spPr>
          <a:xfrm>
            <a:off x="1138500" y="65500"/>
            <a:ext cx="68670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dk1"/>
                </a:solidFill>
                <a:latin typeface="Montserrat ExtraBold"/>
                <a:ea typeface="Montserrat ExtraBold"/>
                <a:cs typeface="Montserrat ExtraBold"/>
                <a:sym typeface="Montserrat ExtraBold"/>
              </a:rPr>
              <a:t>What are you looking for in your next job and employer?</a:t>
            </a:r>
            <a:endParaRPr sz="1700">
              <a:solidFill>
                <a:schemeClr val="dk1"/>
              </a:solidFill>
              <a:latin typeface="Montserrat ExtraBold"/>
              <a:ea typeface="Montserrat ExtraBold"/>
              <a:cs typeface="Montserrat ExtraBold"/>
              <a:sym typeface="Montserrat ExtraBold"/>
            </a:endParaRPr>
          </a:p>
        </p:txBody>
      </p:sp>
      <p:pic>
        <p:nvPicPr>
          <p:cNvPr id="245" name="Google Shape;245;p53"/>
          <p:cNvPicPr preferRelativeResize="0"/>
          <p:nvPr/>
        </p:nvPicPr>
        <p:blipFill>
          <a:blip r:embed="rId3">
            <a:alphaModFix/>
          </a:blip>
          <a:stretch>
            <a:fillRect/>
          </a:stretch>
        </p:blipFill>
        <p:spPr>
          <a:xfrm>
            <a:off x="3827700" y="1196375"/>
            <a:ext cx="5079273" cy="3030774"/>
          </a:xfrm>
          <a:prstGeom prst="rect">
            <a:avLst/>
          </a:prstGeom>
          <a:noFill/>
          <a:ln>
            <a:noFill/>
          </a:ln>
        </p:spPr>
      </p:pic>
      <p:sp>
        <p:nvSpPr>
          <p:cNvPr id="246" name="Google Shape;246;p53"/>
          <p:cNvSpPr txBox="1"/>
          <p:nvPr/>
        </p:nvSpPr>
        <p:spPr>
          <a:xfrm>
            <a:off x="319800" y="835600"/>
            <a:ext cx="3507900" cy="1800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500">
                <a:solidFill>
                  <a:schemeClr val="dk1"/>
                </a:solidFill>
                <a:latin typeface="Montserrat Medium"/>
                <a:ea typeface="Montserrat Medium"/>
                <a:cs typeface="Montserrat Medium"/>
                <a:sym typeface="Montserrat Medium"/>
              </a:rPr>
              <a:t>I want to start my career…</a:t>
            </a:r>
            <a:endParaRPr sz="1500">
              <a:solidFill>
                <a:schemeClr val="dk1"/>
              </a:solidFill>
              <a:latin typeface="Montserrat Medium"/>
              <a:ea typeface="Montserrat Medium"/>
              <a:cs typeface="Montserrat Medium"/>
              <a:sym typeface="Montserrat Medium"/>
            </a:endParaRPr>
          </a:p>
          <a:p>
            <a:pPr indent="0" lvl="0" marL="0" rtl="0" algn="l">
              <a:lnSpc>
                <a:spcPct val="150000"/>
              </a:lnSpc>
              <a:spcBef>
                <a:spcPts val="0"/>
              </a:spcBef>
              <a:spcAft>
                <a:spcPts val="0"/>
              </a:spcAft>
              <a:buNone/>
            </a:pPr>
            <a:r>
              <a:rPr lang="en" sz="1500">
                <a:solidFill>
                  <a:schemeClr val="dk1"/>
                </a:solidFill>
                <a:latin typeface="Montserrat Medium"/>
                <a:ea typeface="Montserrat Medium"/>
                <a:cs typeface="Montserrat Medium"/>
                <a:sym typeface="Montserrat Medium"/>
              </a:rPr>
              <a:t>It is important for me…</a:t>
            </a:r>
            <a:endParaRPr sz="1500">
              <a:solidFill>
                <a:schemeClr val="dk1"/>
              </a:solidFill>
              <a:latin typeface="Montserrat Medium"/>
              <a:ea typeface="Montserrat Medium"/>
              <a:cs typeface="Montserrat Medium"/>
              <a:sym typeface="Montserrat Medium"/>
            </a:endParaRPr>
          </a:p>
          <a:p>
            <a:pPr indent="0" lvl="0" marL="0" rtl="0" algn="l">
              <a:lnSpc>
                <a:spcPct val="150000"/>
              </a:lnSpc>
              <a:spcBef>
                <a:spcPts val="0"/>
              </a:spcBef>
              <a:spcAft>
                <a:spcPts val="0"/>
              </a:spcAft>
              <a:buNone/>
            </a:pPr>
            <a:r>
              <a:rPr lang="en" sz="1500">
                <a:solidFill>
                  <a:schemeClr val="dk1"/>
                </a:solidFill>
                <a:latin typeface="Montserrat Medium"/>
                <a:ea typeface="Montserrat Medium"/>
                <a:cs typeface="Montserrat Medium"/>
                <a:sym typeface="Montserrat Medium"/>
              </a:rPr>
              <a:t>I want to be able to…</a:t>
            </a:r>
            <a:endParaRPr sz="1500">
              <a:solidFill>
                <a:schemeClr val="dk1"/>
              </a:solidFill>
              <a:latin typeface="Montserrat Medium"/>
              <a:ea typeface="Montserrat Medium"/>
              <a:cs typeface="Montserrat Medium"/>
              <a:sym typeface="Montserrat Medium"/>
            </a:endParaRPr>
          </a:p>
          <a:p>
            <a:pPr indent="0" lvl="0" marL="0" rtl="0" algn="l">
              <a:lnSpc>
                <a:spcPct val="150000"/>
              </a:lnSpc>
              <a:spcBef>
                <a:spcPts val="0"/>
              </a:spcBef>
              <a:spcAft>
                <a:spcPts val="0"/>
              </a:spcAft>
              <a:buNone/>
            </a:pPr>
            <a:r>
              <a:rPr lang="en" sz="1500">
                <a:solidFill>
                  <a:schemeClr val="dk1"/>
                </a:solidFill>
                <a:latin typeface="Montserrat Medium"/>
                <a:ea typeface="Montserrat Medium"/>
                <a:cs typeface="Montserrat Medium"/>
                <a:sym typeface="Montserrat Medium"/>
              </a:rPr>
              <a:t>I am excited to…</a:t>
            </a:r>
            <a:endParaRPr sz="1500">
              <a:solidFill>
                <a:schemeClr val="dk1"/>
              </a:solidFill>
              <a:latin typeface="Montserrat Medium"/>
              <a:ea typeface="Montserrat Medium"/>
              <a:cs typeface="Montserrat Medium"/>
              <a:sym typeface="Montserrat Medium"/>
            </a:endParaRPr>
          </a:p>
          <a:p>
            <a:pPr indent="0" lvl="0" marL="0" rtl="0" algn="l">
              <a:lnSpc>
                <a:spcPct val="150000"/>
              </a:lnSpc>
              <a:spcBef>
                <a:spcPts val="0"/>
              </a:spcBef>
              <a:spcAft>
                <a:spcPts val="0"/>
              </a:spcAft>
              <a:buNone/>
            </a:pPr>
            <a:r>
              <a:rPr lang="en" sz="1500">
                <a:solidFill>
                  <a:schemeClr val="dk1"/>
                </a:solidFill>
                <a:latin typeface="Montserrat Medium"/>
                <a:ea typeface="Montserrat Medium"/>
                <a:cs typeface="Montserrat Medium"/>
                <a:sym typeface="Montserrat Medium"/>
              </a:rPr>
              <a:t>I value…</a:t>
            </a:r>
            <a:endParaRPr sz="1500">
              <a:solidFill>
                <a:schemeClr val="dk1"/>
              </a:solidFill>
              <a:latin typeface="Montserrat Medium"/>
              <a:ea typeface="Montserrat Medium"/>
              <a:cs typeface="Montserrat Medium"/>
              <a:sym typeface="Montserrat Medium"/>
            </a:endParaRPr>
          </a:p>
        </p:txBody>
      </p:sp>
      <p:sp>
        <p:nvSpPr>
          <p:cNvPr id="247" name="Google Shape;247;p53"/>
          <p:cNvSpPr txBox="1"/>
          <p:nvPr/>
        </p:nvSpPr>
        <p:spPr>
          <a:xfrm>
            <a:off x="266500" y="3713275"/>
            <a:ext cx="3438000" cy="723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i="1" lang="en">
                <a:latin typeface="Montserrat Medium"/>
                <a:ea typeface="Montserrat Medium"/>
                <a:cs typeface="Montserrat Medium"/>
                <a:sym typeface="Montserrat Medium"/>
              </a:rPr>
              <a:t>Salaries and benefits should be the focus of your answer.</a:t>
            </a:r>
            <a:endParaRPr i="1">
              <a:latin typeface="Montserrat Medium"/>
              <a:ea typeface="Montserrat Medium"/>
              <a:cs typeface="Montserrat Medium"/>
              <a:sym typeface="Montserrat Medium"/>
            </a:endParaRPr>
          </a:p>
        </p:txBody>
      </p:sp>
      <p:sp>
        <p:nvSpPr>
          <p:cNvPr id="248" name="Google Shape;248;p53"/>
          <p:cNvSpPr txBox="1"/>
          <p:nvPr/>
        </p:nvSpPr>
        <p:spPr>
          <a:xfrm>
            <a:off x="359800" y="3215800"/>
            <a:ext cx="2940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accent1"/>
                </a:solidFill>
                <a:latin typeface="Montserrat ExtraBold"/>
                <a:ea typeface="Montserrat ExtraBold"/>
                <a:cs typeface="Montserrat ExtraBold"/>
                <a:sym typeface="Montserrat ExtraBold"/>
              </a:rPr>
              <a:t>TRUE/FALSE - Why (not)?</a:t>
            </a:r>
            <a:endParaRPr sz="1600">
              <a:solidFill>
                <a:schemeClr val="accent1"/>
              </a:solidFill>
              <a:latin typeface="Montserrat ExtraBold"/>
              <a:ea typeface="Montserrat ExtraBold"/>
              <a:cs typeface="Montserrat ExtraBold"/>
              <a:sym typeface="Montserrat ExtraBold"/>
            </a:endParaRPr>
          </a:p>
        </p:txBody>
      </p:sp>
      <p:pic>
        <p:nvPicPr>
          <p:cNvPr id="249" name="Google Shape;249;p53"/>
          <p:cNvPicPr preferRelativeResize="0"/>
          <p:nvPr/>
        </p:nvPicPr>
        <p:blipFill>
          <a:blip r:embed="rId4">
            <a:alphaModFix/>
          </a:blip>
          <a:stretch>
            <a:fillRect/>
          </a:stretch>
        </p:blipFill>
        <p:spPr>
          <a:xfrm>
            <a:off x="2276475" y="4054700"/>
            <a:ext cx="1023625" cy="953029"/>
          </a:xfrm>
          <a:prstGeom prst="rect">
            <a:avLst/>
          </a:prstGeom>
          <a:noFill/>
          <a:ln>
            <a:noFill/>
          </a:ln>
        </p:spPr>
      </p:pic>
      <p:sp>
        <p:nvSpPr>
          <p:cNvPr id="250" name="Google Shape;250;p53"/>
          <p:cNvSpPr txBox="1"/>
          <p:nvPr/>
        </p:nvSpPr>
        <p:spPr>
          <a:xfrm>
            <a:off x="3615550" y="511900"/>
            <a:ext cx="5116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*This question may be a part of “Why did you leave your previous job?” or a </a:t>
            </a:r>
            <a:r>
              <a:rPr lang="en" u="sng">
                <a:latin typeface="Montserrat"/>
                <a:ea typeface="Montserrat"/>
                <a:cs typeface="Montserrat"/>
                <a:sym typeface="Montserrat"/>
              </a:rPr>
              <a:t>separate interview question</a:t>
            </a:r>
            <a:endParaRPr u="sng">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54" name="Shape 254"/>
        <p:cNvGrpSpPr/>
        <p:nvPr/>
      </p:nvGrpSpPr>
      <p:grpSpPr>
        <a:xfrm>
          <a:off x="0" y="0"/>
          <a:ext cx="0" cy="0"/>
          <a:chOff x="0" y="0"/>
          <a:chExt cx="0" cy="0"/>
        </a:xfrm>
      </p:grpSpPr>
      <p:sp>
        <p:nvSpPr>
          <p:cNvPr id="255" name="Google Shape;255;p54"/>
          <p:cNvSpPr/>
          <p:nvPr/>
        </p:nvSpPr>
        <p:spPr>
          <a:xfrm>
            <a:off x="266500" y="781750"/>
            <a:ext cx="3126900" cy="1908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54"/>
          <p:cNvSpPr txBox="1"/>
          <p:nvPr/>
        </p:nvSpPr>
        <p:spPr>
          <a:xfrm>
            <a:off x="1138500" y="65500"/>
            <a:ext cx="68670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dk1"/>
                </a:solidFill>
                <a:latin typeface="Montserrat ExtraBold"/>
                <a:ea typeface="Montserrat ExtraBold"/>
                <a:cs typeface="Montserrat ExtraBold"/>
                <a:sym typeface="Montserrat ExtraBold"/>
              </a:rPr>
              <a:t>What are you looking for in your next job and employer?</a:t>
            </a:r>
            <a:endParaRPr sz="1700">
              <a:solidFill>
                <a:schemeClr val="dk1"/>
              </a:solidFill>
              <a:latin typeface="Montserrat ExtraBold"/>
              <a:ea typeface="Montserrat ExtraBold"/>
              <a:cs typeface="Montserrat ExtraBold"/>
              <a:sym typeface="Montserrat ExtraBold"/>
            </a:endParaRPr>
          </a:p>
        </p:txBody>
      </p:sp>
      <p:pic>
        <p:nvPicPr>
          <p:cNvPr id="257" name="Google Shape;257;p54"/>
          <p:cNvPicPr preferRelativeResize="0"/>
          <p:nvPr/>
        </p:nvPicPr>
        <p:blipFill>
          <a:blip r:embed="rId3">
            <a:alphaModFix/>
          </a:blip>
          <a:stretch>
            <a:fillRect/>
          </a:stretch>
        </p:blipFill>
        <p:spPr>
          <a:xfrm>
            <a:off x="3827700" y="1196375"/>
            <a:ext cx="5079273" cy="3030774"/>
          </a:xfrm>
          <a:prstGeom prst="rect">
            <a:avLst/>
          </a:prstGeom>
          <a:noFill/>
          <a:ln>
            <a:noFill/>
          </a:ln>
        </p:spPr>
      </p:pic>
      <p:sp>
        <p:nvSpPr>
          <p:cNvPr id="258" name="Google Shape;258;p54"/>
          <p:cNvSpPr txBox="1"/>
          <p:nvPr/>
        </p:nvSpPr>
        <p:spPr>
          <a:xfrm>
            <a:off x="319800" y="835600"/>
            <a:ext cx="3507900" cy="1800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500">
                <a:solidFill>
                  <a:schemeClr val="dk1"/>
                </a:solidFill>
                <a:latin typeface="Montserrat Medium"/>
                <a:ea typeface="Montserrat Medium"/>
                <a:cs typeface="Montserrat Medium"/>
                <a:sym typeface="Montserrat Medium"/>
              </a:rPr>
              <a:t>I want to start my career…</a:t>
            </a:r>
            <a:endParaRPr sz="1500">
              <a:solidFill>
                <a:schemeClr val="dk1"/>
              </a:solidFill>
              <a:latin typeface="Montserrat Medium"/>
              <a:ea typeface="Montserrat Medium"/>
              <a:cs typeface="Montserrat Medium"/>
              <a:sym typeface="Montserrat Medium"/>
            </a:endParaRPr>
          </a:p>
          <a:p>
            <a:pPr indent="0" lvl="0" marL="0" rtl="0" algn="l">
              <a:lnSpc>
                <a:spcPct val="150000"/>
              </a:lnSpc>
              <a:spcBef>
                <a:spcPts val="0"/>
              </a:spcBef>
              <a:spcAft>
                <a:spcPts val="0"/>
              </a:spcAft>
              <a:buNone/>
            </a:pPr>
            <a:r>
              <a:rPr lang="en" sz="1500">
                <a:solidFill>
                  <a:schemeClr val="dk1"/>
                </a:solidFill>
                <a:latin typeface="Montserrat Medium"/>
                <a:ea typeface="Montserrat Medium"/>
                <a:cs typeface="Montserrat Medium"/>
                <a:sym typeface="Montserrat Medium"/>
              </a:rPr>
              <a:t>It is important for me…</a:t>
            </a:r>
            <a:endParaRPr sz="1500">
              <a:solidFill>
                <a:schemeClr val="dk1"/>
              </a:solidFill>
              <a:latin typeface="Montserrat Medium"/>
              <a:ea typeface="Montserrat Medium"/>
              <a:cs typeface="Montserrat Medium"/>
              <a:sym typeface="Montserrat Medium"/>
            </a:endParaRPr>
          </a:p>
          <a:p>
            <a:pPr indent="0" lvl="0" marL="0" rtl="0" algn="l">
              <a:lnSpc>
                <a:spcPct val="150000"/>
              </a:lnSpc>
              <a:spcBef>
                <a:spcPts val="0"/>
              </a:spcBef>
              <a:spcAft>
                <a:spcPts val="0"/>
              </a:spcAft>
              <a:buNone/>
            </a:pPr>
            <a:r>
              <a:rPr lang="en" sz="1500">
                <a:solidFill>
                  <a:schemeClr val="dk1"/>
                </a:solidFill>
                <a:latin typeface="Montserrat Medium"/>
                <a:ea typeface="Montserrat Medium"/>
                <a:cs typeface="Montserrat Medium"/>
                <a:sym typeface="Montserrat Medium"/>
              </a:rPr>
              <a:t>I want to be able to…</a:t>
            </a:r>
            <a:endParaRPr sz="1500">
              <a:solidFill>
                <a:schemeClr val="dk1"/>
              </a:solidFill>
              <a:latin typeface="Montserrat Medium"/>
              <a:ea typeface="Montserrat Medium"/>
              <a:cs typeface="Montserrat Medium"/>
              <a:sym typeface="Montserrat Medium"/>
            </a:endParaRPr>
          </a:p>
          <a:p>
            <a:pPr indent="0" lvl="0" marL="0" rtl="0" algn="l">
              <a:lnSpc>
                <a:spcPct val="150000"/>
              </a:lnSpc>
              <a:spcBef>
                <a:spcPts val="0"/>
              </a:spcBef>
              <a:spcAft>
                <a:spcPts val="0"/>
              </a:spcAft>
              <a:buNone/>
            </a:pPr>
            <a:r>
              <a:rPr lang="en" sz="1500">
                <a:solidFill>
                  <a:schemeClr val="dk1"/>
                </a:solidFill>
                <a:latin typeface="Montserrat Medium"/>
                <a:ea typeface="Montserrat Medium"/>
                <a:cs typeface="Montserrat Medium"/>
                <a:sym typeface="Montserrat Medium"/>
              </a:rPr>
              <a:t>I am excited to…</a:t>
            </a:r>
            <a:endParaRPr sz="1500">
              <a:solidFill>
                <a:schemeClr val="dk1"/>
              </a:solidFill>
              <a:latin typeface="Montserrat Medium"/>
              <a:ea typeface="Montserrat Medium"/>
              <a:cs typeface="Montserrat Medium"/>
              <a:sym typeface="Montserrat Medium"/>
            </a:endParaRPr>
          </a:p>
          <a:p>
            <a:pPr indent="0" lvl="0" marL="0" rtl="0" algn="l">
              <a:lnSpc>
                <a:spcPct val="150000"/>
              </a:lnSpc>
              <a:spcBef>
                <a:spcPts val="0"/>
              </a:spcBef>
              <a:spcAft>
                <a:spcPts val="0"/>
              </a:spcAft>
              <a:buNone/>
            </a:pPr>
            <a:r>
              <a:rPr lang="en" sz="1500">
                <a:solidFill>
                  <a:schemeClr val="dk1"/>
                </a:solidFill>
                <a:latin typeface="Montserrat Medium"/>
                <a:ea typeface="Montserrat Medium"/>
                <a:cs typeface="Montserrat Medium"/>
                <a:sym typeface="Montserrat Medium"/>
              </a:rPr>
              <a:t>I value…</a:t>
            </a:r>
            <a:endParaRPr sz="1500">
              <a:solidFill>
                <a:schemeClr val="dk1"/>
              </a:solidFill>
              <a:latin typeface="Montserrat Medium"/>
              <a:ea typeface="Montserrat Medium"/>
              <a:cs typeface="Montserrat Medium"/>
              <a:sym typeface="Montserrat Medium"/>
            </a:endParaRPr>
          </a:p>
        </p:txBody>
      </p:sp>
      <p:sp>
        <p:nvSpPr>
          <p:cNvPr id="259" name="Google Shape;259;p54"/>
          <p:cNvSpPr txBox="1"/>
          <p:nvPr/>
        </p:nvSpPr>
        <p:spPr>
          <a:xfrm>
            <a:off x="266500" y="3713275"/>
            <a:ext cx="3438000" cy="723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i="1" lang="en">
                <a:latin typeface="Montserrat Medium"/>
                <a:ea typeface="Montserrat Medium"/>
                <a:cs typeface="Montserrat Medium"/>
                <a:sym typeface="Montserrat Medium"/>
              </a:rPr>
              <a:t>Salaries and benefits should NOT be the focus of your answer.</a:t>
            </a:r>
            <a:endParaRPr i="1">
              <a:latin typeface="Montserrat Medium"/>
              <a:ea typeface="Montserrat Medium"/>
              <a:cs typeface="Montserrat Medium"/>
              <a:sym typeface="Montserrat Medium"/>
            </a:endParaRPr>
          </a:p>
        </p:txBody>
      </p:sp>
      <p:sp>
        <p:nvSpPr>
          <p:cNvPr id="260" name="Google Shape;260;p54"/>
          <p:cNvSpPr txBox="1"/>
          <p:nvPr/>
        </p:nvSpPr>
        <p:spPr>
          <a:xfrm>
            <a:off x="1270900" y="3220675"/>
            <a:ext cx="11181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accent1"/>
                </a:solidFill>
                <a:latin typeface="Montserrat ExtraBold"/>
                <a:ea typeface="Montserrat ExtraBold"/>
                <a:cs typeface="Montserrat ExtraBold"/>
                <a:sym typeface="Montserrat ExtraBold"/>
              </a:rPr>
              <a:t>FALSE</a:t>
            </a:r>
            <a:endParaRPr sz="2000">
              <a:solidFill>
                <a:schemeClr val="accent1"/>
              </a:solidFill>
              <a:latin typeface="Montserrat ExtraBold"/>
              <a:ea typeface="Montserrat ExtraBold"/>
              <a:cs typeface="Montserrat ExtraBold"/>
              <a:sym typeface="Montserrat ExtraBo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64" name="Shape 264"/>
        <p:cNvGrpSpPr/>
        <p:nvPr/>
      </p:nvGrpSpPr>
      <p:grpSpPr>
        <a:xfrm>
          <a:off x="0" y="0"/>
          <a:ext cx="0" cy="0"/>
          <a:chOff x="0" y="0"/>
          <a:chExt cx="0" cy="0"/>
        </a:xfrm>
      </p:grpSpPr>
      <p:sp>
        <p:nvSpPr>
          <p:cNvPr id="265" name="Google Shape;265;p55"/>
          <p:cNvSpPr txBox="1"/>
          <p:nvPr/>
        </p:nvSpPr>
        <p:spPr>
          <a:xfrm>
            <a:off x="401250" y="1367250"/>
            <a:ext cx="8341500" cy="2409000"/>
          </a:xfrm>
          <a:prstGeom prst="rect">
            <a:avLst/>
          </a:prstGeom>
          <a:noFill/>
          <a:ln>
            <a:noFill/>
          </a:ln>
        </p:spPr>
        <p:txBody>
          <a:bodyPr anchorCtr="0" anchor="t" bIns="91425" lIns="91425" spcFirstLastPara="1" rIns="91425" wrap="square" tIns="91425">
            <a:spAutoFit/>
          </a:bodyPr>
          <a:lstStyle/>
          <a:p>
            <a:pPr indent="-336550" lvl="0" marL="457200" rtl="0" algn="l">
              <a:lnSpc>
                <a:spcPct val="150000"/>
              </a:lnSpc>
              <a:spcBef>
                <a:spcPts val="0"/>
              </a:spcBef>
              <a:spcAft>
                <a:spcPts val="0"/>
              </a:spcAft>
              <a:buClr>
                <a:schemeClr val="dk1"/>
              </a:buClr>
              <a:buSzPts val="1700"/>
              <a:buFont typeface="Montserrat"/>
              <a:buAutoNum type="arabicPeriod"/>
            </a:pPr>
            <a:r>
              <a:rPr lang="en" sz="1700">
                <a:solidFill>
                  <a:schemeClr val="dk1"/>
                </a:solidFill>
                <a:latin typeface="Montserrat"/>
                <a:ea typeface="Montserrat"/>
                <a:cs typeface="Montserrat"/>
                <a:sym typeface="Montserrat"/>
              </a:rPr>
              <a:t>Answer the interview questions:</a:t>
            </a:r>
            <a:endParaRPr sz="1700">
              <a:solidFill>
                <a:schemeClr val="dk1"/>
              </a:solidFill>
              <a:latin typeface="Montserrat"/>
              <a:ea typeface="Montserrat"/>
              <a:cs typeface="Montserrat"/>
              <a:sym typeface="Montserrat"/>
            </a:endParaRPr>
          </a:p>
          <a:p>
            <a:pPr indent="-336550" lvl="0" marL="457200" rtl="0" algn="l">
              <a:lnSpc>
                <a:spcPct val="150000"/>
              </a:lnSpc>
              <a:spcBef>
                <a:spcPts val="0"/>
              </a:spcBef>
              <a:spcAft>
                <a:spcPts val="0"/>
              </a:spcAft>
              <a:buSzPts val="1700"/>
              <a:buFont typeface="Montserrat"/>
              <a:buChar char="-"/>
            </a:pPr>
            <a:r>
              <a:rPr b="1" lang="en" sz="1700">
                <a:latin typeface="Montserrat"/>
                <a:ea typeface="Montserrat"/>
                <a:cs typeface="Montserrat"/>
                <a:sym typeface="Montserrat"/>
              </a:rPr>
              <a:t>Why did you leave your previous job? </a:t>
            </a:r>
            <a:endParaRPr b="1" sz="1700">
              <a:latin typeface="Montserrat"/>
              <a:ea typeface="Montserrat"/>
              <a:cs typeface="Montserrat"/>
              <a:sym typeface="Montserrat"/>
            </a:endParaRPr>
          </a:p>
          <a:p>
            <a:pPr indent="-336550" lvl="0" marL="457200" rtl="0" algn="l">
              <a:lnSpc>
                <a:spcPct val="150000"/>
              </a:lnSpc>
              <a:spcBef>
                <a:spcPts val="0"/>
              </a:spcBef>
              <a:spcAft>
                <a:spcPts val="0"/>
              </a:spcAft>
              <a:buSzPts val="1700"/>
              <a:buFont typeface="Montserrat"/>
              <a:buChar char="-"/>
            </a:pPr>
            <a:r>
              <a:rPr b="1" lang="en" sz="1700">
                <a:latin typeface="Montserrat"/>
                <a:ea typeface="Montserrat"/>
                <a:cs typeface="Montserrat"/>
                <a:sym typeface="Montserrat"/>
              </a:rPr>
              <a:t>What are you looking for in your next job and employer?</a:t>
            </a:r>
            <a:endParaRPr sz="17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lang="en" sz="1700">
                <a:solidFill>
                  <a:schemeClr val="dk1"/>
                </a:solidFill>
                <a:latin typeface="Montserrat"/>
                <a:ea typeface="Montserrat"/>
                <a:cs typeface="Montserrat"/>
                <a:sym typeface="Montserrat"/>
              </a:rPr>
              <a:t>(see pr. slides) and send to your teacher for proofreading</a:t>
            </a:r>
            <a:endParaRPr sz="1700">
              <a:solidFill>
                <a:schemeClr val="dk1"/>
              </a:solidFill>
              <a:latin typeface="Montserrat"/>
              <a:ea typeface="Montserrat"/>
              <a:cs typeface="Montserrat"/>
              <a:sym typeface="Montserrat"/>
            </a:endParaRPr>
          </a:p>
          <a:p>
            <a:pPr indent="-336550" lvl="0" marL="457200" rtl="0" algn="l">
              <a:lnSpc>
                <a:spcPct val="150000"/>
              </a:lnSpc>
              <a:spcBef>
                <a:spcPts val="0"/>
              </a:spcBef>
              <a:spcAft>
                <a:spcPts val="0"/>
              </a:spcAft>
              <a:buClr>
                <a:schemeClr val="dk1"/>
              </a:buClr>
              <a:buSzPts val="1700"/>
              <a:buFont typeface="Montserrat"/>
              <a:buAutoNum type="arabicPeriod"/>
            </a:pPr>
            <a:r>
              <a:rPr lang="en" sz="1700">
                <a:solidFill>
                  <a:schemeClr val="dk1"/>
                </a:solidFill>
                <a:latin typeface="Montserrat"/>
                <a:ea typeface="Montserrat"/>
                <a:cs typeface="Montserrat"/>
                <a:sym typeface="Montserrat"/>
              </a:rPr>
              <a:t>Learn the glossary for the next lesson</a:t>
            </a:r>
            <a:endParaRPr sz="1700">
              <a:solidFill>
                <a:schemeClr val="dk1"/>
              </a:solidFill>
              <a:latin typeface="Montserrat"/>
              <a:ea typeface="Montserrat"/>
              <a:cs typeface="Montserrat"/>
              <a:sym typeface="Montserrat"/>
            </a:endParaRPr>
          </a:p>
          <a:p>
            <a:pPr indent="-336550" lvl="0" marL="457200" rtl="0" algn="l">
              <a:lnSpc>
                <a:spcPct val="150000"/>
              </a:lnSpc>
              <a:spcBef>
                <a:spcPts val="0"/>
              </a:spcBef>
              <a:spcAft>
                <a:spcPts val="0"/>
              </a:spcAft>
              <a:buClr>
                <a:schemeClr val="dk1"/>
              </a:buClr>
              <a:buSzPts val="1700"/>
              <a:buFont typeface="Montserrat"/>
              <a:buAutoNum type="arabicPeriod"/>
            </a:pPr>
            <a:r>
              <a:rPr lang="en" sz="1700">
                <a:solidFill>
                  <a:schemeClr val="dk1"/>
                </a:solidFill>
                <a:latin typeface="Montserrat"/>
                <a:ea typeface="Montserrat"/>
                <a:cs typeface="Montserrat"/>
                <a:sym typeface="Montserrat"/>
              </a:rPr>
              <a:t>Revise the glossary and presentation for this lesson</a:t>
            </a:r>
            <a:endParaRPr u="sng">
              <a:solidFill>
                <a:srgbClr val="5352F5"/>
              </a:solidFill>
              <a:latin typeface="Montserrat"/>
              <a:ea typeface="Montserrat"/>
              <a:cs typeface="Montserrat"/>
              <a:sym typeface="Montserrat"/>
            </a:endParaRPr>
          </a:p>
        </p:txBody>
      </p:sp>
      <p:sp>
        <p:nvSpPr>
          <p:cNvPr id="266" name="Google Shape;266;p55"/>
          <p:cNvSpPr/>
          <p:nvPr/>
        </p:nvSpPr>
        <p:spPr>
          <a:xfrm>
            <a:off x="2985750" y="171500"/>
            <a:ext cx="3172500" cy="480900"/>
          </a:xfrm>
          <a:prstGeom prst="roundRect">
            <a:avLst>
              <a:gd fmla="val 16667" name="adj"/>
            </a:avLst>
          </a:prstGeom>
          <a:solidFill>
            <a:schemeClr val="dk2"/>
          </a:solidFill>
          <a:ln cap="flat" cmpd="sng" w="28575">
            <a:solidFill>
              <a:srgbClr val="FF6B08"/>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2000">
                <a:solidFill>
                  <a:srgbClr val="04102F"/>
                </a:solidFill>
                <a:latin typeface="Montserrat"/>
                <a:ea typeface="Montserrat"/>
                <a:cs typeface="Montserrat"/>
                <a:sym typeface="Montserrat"/>
              </a:rPr>
              <a:t>Homework</a:t>
            </a:r>
            <a:endParaRPr>
              <a:solidFill>
                <a:srgbClr val="04102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70" name="Shape 270"/>
        <p:cNvGrpSpPr/>
        <p:nvPr/>
      </p:nvGrpSpPr>
      <p:grpSpPr>
        <a:xfrm>
          <a:off x="0" y="0"/>
          <a:ext cx="0" cy="0"/>
          <a:chOff x="0" y="0"/>
          <a:chExt cx="0" cy="0"/>
        </a:xfrm>
      </p:grpSpPr>
      <p:sp>
        <p:nvSpPr>
          <p:cNvPr id="271" name="Google Shape;271;p56"/>
          <p:cNvSpPr txBox="1"/>
          <p:nvPr/>
        </p:nvSpPr>
        <p:spPr>
          <a:xfrm>
            <a:off x="3122200" y="1267375"/>
            <a:ext cx="5669100" cy="20493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0"/>
              </a:spcBef>
              <a:spcAft>
                <a:spcPts val="0"/>
              </a:spcAft>
              <a:buNone/>
            </a:pPr>
            <a:r>
              <a:t/>
            </a:r>
            <a:endParaRPr b="1" sz="2350">
              <a:solidFill>
                <a:schemeClr val="accent1"/>
              </a:solidFill>
              <a:latin typeface="Montserrat"/>
              <a:ea typeface="Montserrat"/>
              <a:cs typeface="Montserrat"/>
              <a:sym typeface="Montserrat"/>
            </a:endParaRPr>
          </a:p>
          <a:p>
            <a:pPr indent="0" lvl="0" marL="0" rtl="0" algn="l">
              <a:lnSpc>
                <a:spcPct val="115000"/>
              </a:lnSpc>
              <a:spcBef>
                <a:spcPts val="0"/>
              </a:spcBef>
              <a:spcAft>
                <a:spcPts val="0"/>
              </a:spcAft>
              <a:buNone/>
            </a:pPr>
            <a:r>
              <a:rPr b="1" lang="en" sz="2350">
                <a:latin typeface="Montserrat"/>
                <a:ea typeface="Montserrat"/>
                <a:cs typeface="Montserrat"/>
                <a:sym typeface="Montserrat"/>
              </a:rPr>
              <a:t>What can you do after this lesson?</a:t>
            </a:r>
            <a:endParaRPr b="1" sz="2350">
              <a:solidFill>
                <a:schemeClr val="accent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b="1" sz="2350">
              <a:solidFill>
                <a:schemeClr val="accent1"/>
              </a:solidFill>
              <a:latin typeface="Montserrat"/>
              <a:ea typeface="Montserrat"/>
              <a:cs typeface="Montserrat"/>
              <a:sym typeface="Montserrat"/>
            </a:endParaRPr>
          </a:p>
          <a:p>
            <a:pPr indent="0" lvl="0" marL="0" rtl="0" algn="l">
              <a:lnSpc>
                <a:spcPct val="115000"/>
              </a:lnSpc>
              <a:spcBef>
                <a:spcPts val="0"/>
              </a:spcBef>
              <a:spcAft>
                <a:spcPts val="0"/>
              </a:spcAft>
              <a:buNone/>
            </a:pPr>
            <a:r>
              <a:rPr b="1" lang="en" sz="2350">
                <a:solidFill>
                  <a:schemeClr val="accent1"/>
                </a:solidFill>
                <a:latin typeface="Montserrat"/>
                <a:ea typeface="Montserrat"/>
                <a:cs typeface="Montserrat"/>
                <a:sym typeface="Montserrat"/>
              </a:rPr>
              <a:t>I learned:</a:t>
            </a:r>
            <a:endParaRPr b="1" sz="2350">
              <a:solidFill>
                <a:schemeClr val="accent1"/>
              </a:solidFill>
              <a:latin typeface="Montserrat"/>
              <a:ea typeface="Montserrat"/>
              <a:cs typeface="Montserrat"/>
              <a:sym typeface="Montserrat"/>
            </a:endParaRPr>
          </a:p>
          <a:p>
            <a:pPr indent="-336550" lvl="0" marL="457200" rtl="0" algn="l">
              <a:lnSpc>
                <a:spcPct val="150000"/>
              </a:lnSpc>
              <a:spcBef>
                <a:spcPts val="0"/>
              </a:spcBef>
              <a:spcAft>
                <a:spcPts val="0"/>
              </a:spcAft>
              <a:buClr>
                <a:schemeClr val="dk1"/>
              </a:buClr>
              <a:buSzPts val="1700"/>
              <a:buFont typeface="Montserrat"/>
              <a:buChar char="●"/>
            </a:pPr>
            <a:r>
              <a:rPr b="1" lang="en" sz="1700">
                <a:solidFill>
                  <a:schemeClr val="dk1"/>
                </a:solidFill>
                <a:latin typeface="Montserrat"/>
                <a:ea typeface="Montserrat"/>
                <a:cs typeface="Montserrat"/>
                <a:sym typeface="Montserrat"/>
              </a:rPr>
              <a:t>How to answer the questions:</a:t>
            </a:r>
            <a:endParaRPr b="1" sz="17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lang="en" sz="1500">
                <a:solidFill>
                  <a:schemeClr val="dk1"/>
                </a:solidFill>
                <a:latin typeface="Montserrat"/>
                <a:ea typeface="Montserrat"/>
                <a:cs typeface="Montserrat"/>
                <a:sym typeface="Montserrat"/>
              </a:rPr>
              <a:t>Why did you leave your previous job?</a:t>
            </a:r>
            <a:endParaRPr sz="15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lang="en" sz="1500">
                <a:solidFill>
                  <a:schemeClr val="dk1"/>
                </a:solidFill>
                <a:latin typeface="Montserrat"/>
                <a:ea typeface="Montserrat"/>
                <a:cs typeface="Montserrat"/>
                <a:sym typeface="Montserrat"/>
              </a:rPr>
              <a:t>What are you looking for in your next job and employer?</a:t>
            </a:r>
            <a:endParaRPr b="1" sz="1700">
              <a:solidFill>
                <a:schemeClr val="dk1"/>
              </a:solidFill>
              <a:latin typeface="Montserrat"/>
              <a:ea typeface="Montserrat"/>
              <a:cs typeface="Montserrat"/>
              <a:sym typeface="Montserrat"/>
            </a:endParaRPr>
          </a:p>
        </p:txBody>
      </p:sp>
      <p:sp>
        <p:nvSpPr>
          <p:cNvPr id="272" name="Google Shape;272;p56"/>
          <p:cNvSpPr/>
          <p:nvPr/>
        </p:nvSpPr>
        <p:spPr>
          <a:xfrm>
            <a:off x="0" y="0"/>
            <a:ext cx="2943300" cy="5143500"/>
          </a:xfrm>
          <a:prstGeom prst="rect">
            <a:avLst/>
          </a:prstGeom>
          <a:solidFill>
            <a:srgbClr val="0410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3" name="Google Shape;273;p56"/>
          <p:cNvPicPr preferRelativeResize="0"/>
          <p:nvPr/>
        </p:nvPicPr>
        <p:blipFill rotWithShape="1">
          <a:blip r:embed="rId3">
            <a:alphaModFix/>
          </a:blip>
          <a:srcRect b="0" l="0" r="0" t="0"/>
          <a:stretch/>
        </p:blipFill>
        <p:spPr>
          <a:xfrm>
            <a:off x="465235" y="376822"/>
            <a:ext cx="738994" cy="222651"/>
          </a:xfrm>
          <a:prstGeom prst="rect">
            <a:avLst/>
          </a:prstGeom>
          <a:noFill/>
          <a:ln>
            <a:noFill/>
          </a:ln>
        </p:spPr>
      </p:pic>
      <p:pic>
        <p:nvPicPr>
          <p:cNvPr id="274" name="Google Shape;274;p56"/>
          <p:cNvPicPr preferRelativeResize="0"/>
          <p:nvPr/>
        </p:nvPicPr>
        <p:blipFill>
          <a:blip r:embed="rId4">
            <a:alphaModFix/>
          </a:blip>
          <a:stretch>
            <a:fillRect/>
          </a:stretch>
        </p:blipFill>
        <p:spPr>
          <a:xfrm>
            <a:off x="7971886" y="310149"/>
            <a:ext cx="467334" cy="4673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57"/>
          <p:cNvSpPr txBox="1"/>
          <p:nvPr/>
        </p:nvSpPr>
        <p:spPr>
          <a:xfrm>
            <a:off x="360950" y="598550"/>
            <a:ext cx="8238600" cy="1877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accent1"/>
                </a:solidFill>
                <a:latin typeface="Montserrat ExtraBold"/>
                <a:ea typeface="Montserrat ExtraBold"/>
                <a:cs typeface="Montserrat ExtraBold"/>
                <a:sym typeface="Montserrat ExtraBold"/>
              </a:rPr>
              <a:t>Useful links:</a:t>
            </a:r>
            <a:endParaRPr sz="2000">
              <a:solidFill>
                <a:schemeClr val="accent1"/>
              </a:solidFill>
              <a:latin typeface="Montserrat ExtraBold"/>
              <a:ea typeface="Montserrat ExtraBold"/>
              <a:cs typeface="Montserrat ExtraBold"/>
              <a:sym typeface="Montserrat ExtraBold"/>
            </a:endParaRPr>
          </a:p>
          <a:p>
            <a:pPr indent="0" lvl="0" marL="0" rtl="0" algn="l">
              <a:spcBef>
                <a:spcPts val="0"/>
              </a:spcBef>
              <a:spcAft>
                <a:spcPts val="0"/>
              </a:spcAft>
              <a:buNone/>
            </a:pPr>
            <a:r>
              <a:t/>
            </a:r>
            <a:endParaRPr sz="1900">
              <a:latin typeface="Montserrat ExtraBold"/>
              <a:ea typeface="Montserrat ExtraBold"/>
              <a:cs typeface="Montserrat ExtraBold"/>
              <a:sym typeface="Montserrat ExtraBold"/>
            </a:endParaRPr>
          </a:p>
          <a:p>
            <a:pPr indent="0" lvl="0" marL="0" rtl="0" algn="l">
              <a:lnSpc>
                <a:spcPct val="150000"/>
              </a:lnSpc>
              <a:spcBef>
                <a:spcPts val="0"/>
              </a:spcBef>
              <a:spcAft>
                <a:spcPts val="0"/>
              </a:spcAft>
              <a:buNone/>
            </a:pPr>
            <a:r>
              <a:rPr b="1" lang="en" sz="1800">
                <a:latin typeface="Montserrat"/>
                <a:ea typeface="Montserrat"/>
                <a:cs typeface="Montserrat"/>
                <a:sym typeface="Montserrat"/>
              </a:rPr>
              <a:t>Tasks</a:t>
            </a:r>
            <a:r>
              <a:rPr b="1" lang="en" sz="1800">
                <a:latin typeface="Montserrat"/>
                <a:ea typeface="Montserrat"/>
                <a:cs typeface="Montserrat"/>
                <a:sym typeface="Montserrat"/>
              </a:rPr>
              <a:t>:</a:t>
            </a:r>
            <a:endParaRPr b="1" sz="1800">
              <a:latin typeface="Montserrat"/>
              <a:ea typeface="Montserrat"/>
              <a:cs typeface="Montserrat"/>
              <a:sym typeface="Montserrat"/>
            </a:endParaRPr>
          </a:p>
          <a:p>
            <a:pPr indent="0" lvl="0" marL="0" rtl="0" algn="l">
              <a:lnSpc>
                <a:spcPct val="150000"/>
              </a:lnSpc>
              <a:spcBef>
                <a:spcPts val="0"/>
              </a:spcBef>
              <a:spcAft>
                <a:spcPts val="0"/>
              </a:spcAft>
              <a:buNone/>
            </a:pPr>
            <a:r>
              <a:rPr lang="en" sz="1800" u="sng">
                <a:solidFill>
                  <a:schemeClr val="hlink"/>
                </a:solidFill>
                <a:latin typeface="Montserrat"/>
                <a:ea typeface="Montserrat"/>
                <a:cs typeface="Montserrat"/>
                <a:sym typeface="Montserrat"/>
                <a:hlinkClick r:id="rId3"/>
              </a:rPr>
              <a:t>https://wordwall.net/ru/resource/35694362</a:t>
            </a:r>
            <a:r>
              <a:rPr lang="en" sz="1800">
                <a:latin typeface="Montserrat"/>
                <a:ea typeface="Montserrat"/>
                <a:cs typeface="Montserrat"/>
                <a:sym typeface="Montserrat"/>
              </a:rPr>
              <a:t> - jobs</a:t>
            </a:r>
            <a:endParaRPr sz="1800">
              <a:latin typeface="Montserrat"/>
              <a:ea typeface="Montserrat"/>
              <a:cs typeface="Montserrat"/>
              <a:sym typeface="Montserrat"/>
            </a:endParaRPr>
          </a:p>
          <a:p>
            <a:pPr indent="0" lvl="0" marL="0" rtl="0" algn="l">
              <a:lnSpc>
                <a:spcPct val="150000"/>
              </a:lnSpc>
              <a:spcBef>
                <a:spcPts val="0"/>
              </a:spcBef>
              <a:spcAft>
                <a:spcPts val="0"/>
              </a:spcAft>
              <a:buNone/>
            </a:pPr>
            <a:r>
              <a:rPr lang="en" sz="1700" u="sng">
                <a:solidFill>
                  <a:schemeClr val="hlink"/>
                </a:solidFill>
                <a:latin typeface="Montserrat"/>
                <a:ea typeface="Montserrat"/>
                <a:cs typeface="Montserrat"/>
                <a:sym typeface="Montserrat"/>
                <a:hlinkClick r:id="rId4"/>
              </a:rPr>
              <a:t>https://wordwall.net/resource/35819887</a:t>
            </a:r>
            <a:r>
              <a:rPr lang="en" sz="1700">
                <a:latin typeface="Montserrat"/>
                <a:ea typeface="Montserrat"/>
                <a:cs typeface="Montserrat"/>
                <a:sym typeface="Montserrat"/>
              </a:rPr>
              <a:t> - vocabulary</a:t>
            </a:r>
            <a:endParaRPr sz="1600">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58"/>
          <p:cNvSpPr/>
          <p:nvPr/>
        </p:nvSpPr>
        <p:spPr>
          <a:xfrm>
            <a:off x="2634500" y="1728975"/>
            <a:ext cx="3875100" cy="1685700"/>
          </a:xfrm>
          <a:prstGeom prst="rect">
            <a:avLst/>
          </a:prstGeom>
          <a:solidFill>
            <a:srgbClr val="FF6B08"/>
          </a:solidFill>
          <a:ln>
            <a:noFill/>
          </a:ln>
          <a:effectLst>
            <a:outerShdw blurRad="762000" rotWithShape="0" algn="t" dir="5400000" dist="254000">
              <a:srgbClr val="000000">
                <a:alpha val="40000"/>
              </a:srgbClr>
            </a:outerShdw>
          </a:effectLst>
        </p:spPr>
        <p:txBody>
          <a:bodyPr anchorCtr="0" anchor="ctr" bIns="45700" lIns="91425" spcFirstLastPara="1" rIns="360000" wrap="square" tIns="45700">
            <a:noAutofit/>
          </a:bodyPr>
          <a:lstStyle/>
          <a:p>
            <a:pPr indent="0" lvl="0" marL="0" marR="0" rtl="0" algn="r">
              <a:spcBef>
                <a:spcPts val="0"/>
              </a:spcBef>
              <a:spcAft>
                <a:spcPts val="0"/>
              </a:spcAft>
              <a:buNone/>
            </a:pPr>
            <a:r>
              <a:t/>
            </a:r>
            <a:endParaRPr b="1" i="0" sz="1400" u="none" cap="none" strike="noStrike">
              <a:solidFill>
                <a:srgbClr val="F0F0F0"/>
              </a:solidFill>
              <a:latin typeface="Open Sans"/>
              <a:ea typeface="Open Sans"/>
              <a:cs typeface="Open Sans"/>
              <a:sym typeface="Open Sans"/>
            </a:endParaRPr>
          </a:p>
        </p:txBody>
      </p:sp>
      <p:sp>
        <p:nvSpPr>
          <p:cNvPr id="285" name="Google Shape;285;p58"/>
          <p:cNvSpPr txBox="1"/>
          <p:nvPr/>
        </p:nvSpPr>
        <p:spPr>
          <a:xfrm>
            <a:off x="3011425" y="1766250"/>
            <a:ext cx="4117800" cy="1611000"/>
          </a:xfrm>
          <a:prstGeom prst="rect">
            <a:avLst/>
          </a:prstGeom>
          <a:noFill/>
          <a:ln>
            <a:noFill/>
          </a:ln>
        </p:spPr>
        <p:txBody>
          <a:bodyPr anchorCtr="0" anchor="ctr" bIns="0" lIns="0" spcFirstLastPara="1" rIns="0" wrap="square" tIns="0">
            <a:noAutofit/>
          </a:bodyPr>
          <a:lstStyle/>
          <a:p>
            <a:pPr indent="0" lvl="0" marL="0" rtl="0" algn="l">
              <a:lnSpc>
                <a:spcPct val="80000"/>
              </a:lnSpc>
              <a:spcBef>
                <a:spcPts val="0"/>
              </a:spcBef>
              <a:spcAft>
                <a:spcPts val="0"/>
              </a:spcAft>
              <a:buNone/>
            </a:pPr>
            <a:r>
              <a:rPr b="1" lang="en" sz="4000">
                <a:solidFill>
                  <a:srgbClr val="FFFFFF"/>
                </a:solidFill>
                <a:latin typeface="Montserrat"/>
                <a:ea typeface="Montserrat"/>
                <a:cs typeface="Montserrat"/>
                <a:sym typeface="Montserrat"/>
              </a:rPr>
              <a:t>Thank you!</a:t>
            </a:r>
            <a:endParaRPr b="1" sz="4000">
              <a:solidFill>
                <a:srgbClr val="FFFFFF"/>
              </a:solidFill>
              <a:latin typeface="Montserrat"/>
              <a:ea typeface="Montserrat"/>
              <a:cs typeface="Montserrat"/>
              <a:sym typeface="Montserrat"/>
            </a:endParaRPr>
          </a:p>
        </p:txBody>
      </p:sp>
    </p:spTree>
  </p:cSld>
  <p:clrMapOvr>
    <a:masterClrMapping/>
  </p:clrMapOvr>
  <mc:AlternateContent>
    <mc:Choice Requires="p14">
      <p:transition spd="slow" p14:dur="1600">
        <p:fade thruBlk="1"/>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62" name="Shape 162"/>
        <p:cNvGrpSpPr/>
        <p:nvPr/>
      </p:nvGrpSpPr>
      <p:grpSpPr>
        <a:xfrm>
          <a:off x="0" y="0"/>
          <a:ext cx="0" cy="0"/>
          <a:chOff x="0" y="0"/>
          <a:chExt cx="0" cy="0"/>
        </a:xfrm>
      </p:grpSpPr>
      <p:sp>
        <p:nvSpPr>
          <p:cNvPr id="163" name="Google Shape;163;p43"/>
          <p:cNvSpPr/>
          <p:nvPr/>
        </p:nvSpPr>
        <p:spPr>
          <a:xfrm>
            <a:off x="2335275" y="394150"/>
            <a:ext cx="4522800" cy="11133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3"/>
          <p:cNvSpPr/>
          <p:nvPr/>
        </p:nvSpPr>
        <p:spPr>
          <a:xfrm>
            <a:off x="8626253" y="4698080"/>
            <a:ext cx="241648" cy="195150"/>
          </a:xfrm>
          <a:custGeom>
            <a:rect b="b" l="l" r="r" t="t"/>
            <a:pathLst>
              <a:path extrusionOk="0" h="128" w="160">
                <a:moveTo>
                  <a:pt x="159" y="66"/>
                </a:moveTo>
                <a:cubicBezTo>
                  <a:pt x="98" y="127"/>
                  <a:pt x="98" y="127"/>
                  <a:pt x="98" y="127"/>
                </a:cubicBezTo>
                <a:cubicBezTo>
                  <a:pt x="97" y="128"/>
                  <a:pt x="97" y="128"/>
                  <a:pt x="96" y="128"/>
                </a:cubicBezTo>
                <a:cubicBezTo>
                  <a:pt x="95" y="128"/>
                  <a:pt x="95" y="128"/>
                  <a:pt x="94" y="127"/>
                </a:cubicBezTo>
                <a:cubicBezTo>
                  <a:pt x="93" y="126"/>
                  <a:pt x="93" y="125"/>
                  <a:pt x="94" y="124"/>
                </a:cubicBezTo>
                <a:cubicBezTo>
                  <a:pt x="152" y="66"/>
                  <a:pt x="152" y="66"/>
                  <a:pt x="152" y="66"/>
                </a:cubicBezTo>
                <a:cubicBezTo>
                  <a:pt x="2" y="66"/>
                  <a:pt x="2" y="66"/>
                  <a:pt x="2" y="66"/>
                </a:cubicBezTo>
                <a:cubicBezTo>
                  <a:pt x="1" y="66"/>
                  <a:pt x="0" y="65"/>
                  <a:pt x="0" y="64"/>
                </a:cubicBezTo>
                <a:cubicBezTo>
                  <a:pt x="0" y="63"/>
                  <a:pt x="1" y="61"/>
                  <a:pt x="2" y="61"/>
                </a:cubicBezTo>
                <a:cubicBezTo>
                  <a:pt x="152" y="61"/>
                  <a:pt x="152" y="61"/>
                  <a:pt x="152" y="61"/>
                </a:cubicBezTo>
                <a:cubicBezTo>
                  <a:pt x="94" y="4"/>
                  <a:pt x="94" y="4"/>
                  <a:pt x="94" y="4"/>
                </a:cubicBezTo>
                <a:cubicBezTo>
                  <a:pt x="93" y="3"/>
                  <a:pt x="93" y="2"/>
                  <a:pt x="94" y="1"/>
                </a:cubicBezTo>
                <a:cubicBezTo>
                  <a:pt x="95" y="0"/>
                  <a:pt x="97" y="0"/>
                  <a:pt x="98" y="1"/>
                </a:cubicBezTo>
                <a:cubicBezTo>
                  <a:pt x="159" y="62"/>
                  <a:pt x="159" y="62"/>
                  <a:pt x="159" y="62"/>
                </a:cubicBezTo>
                <a:cubicBezTo>
                  <a:pt x="159" y="62"/>
                  <a:pt x="160" y="62"/>
                  <a:pt x="160" y="63"/>
                </a:cubicBezTo>
                <a:cubicBezTo>
                  <a:pt x="160" y="63"/>
                  <a:pt x="160" y="63"/>
                  <a:pt x="160" y="63"/>
                </a:cubicBezTo>
                <a:cubicBezTo>
                  <a:pt x="160" y="63"/>
                  <a:pt x="160" y="63"/>
                  <a:pt x="160" y="63"/>
                </a:cubicBezTo>
                <a:cubicBezTo>
                  <a:pt x="160" y="64"/>
                  <a:pt x="160" y="64"/>
                  <a:pt x="160" y="64"/>
                </a:cubicBezTo>
                <a:cubicBezTo>
                  <a:pt x="160" y="65"/>
                  <a:pt x="160" y="65"/>
                  <a:pt x="159" y="66"/>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222222"/>
              </a:solidFill>
              <a:latin typeface="Calibri"/>
              <a:ea typeface="Calibri"/>
              <a:cs typeface="Calibri"/>
              <a:sym typeface="Calibri"/>
            </a:endParaRPr>
          </a:p>
        </p:txBody>
      </p:sp>
      <p:sp>
        <p:nvSpPr>
          <p:cNvPr id="165" name="Google Shape;165;p43"/>
          <p:cNvSpPr txBox="1"/>
          <p:nvPr/>
        </p:nvSpPr>
        <p:spPr>
          <a:xfrm>
            <a:off x="1892175" y="411950"/>
            <a:ext cx="4601400" cy="1000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accent1"/>
                </a:solidFill>
                <a:latin typeface="Montserrat ExtraBold"/>
                <a:ea typeface="Montserrat ExtraBold"/>
                <a:cs typeface="Montserrat ExtraBold"/>
                <a:sym typeface="Montserrat ExtraBold"/>
              </a:rPr>
              <a:t>   Our goal</a:t>
            </a:r>
            <a:endParaRPr sz="3000">
              <a:solidFill>
                <a:schemeClr val="accent1"/>
              </a:solidFill>
              <a:latin typeface="Montserrat ExtraBold"/>
              <a:ea typeface="Montserrat ExtraBold"/>
              <a:cs typeface="Montserrat ExtraBold"/>
              <a:sym typeface="Montserrat ExtraBold"/>
            </a:endParaRPr>
          </a:p>
          <a:p>
            <a:pPr indent="-374650" lvl="0" marL="457200" rtl="0" algn="ctr">
              <a:spcBef>
                <a:spcPts val="0"/>
              </a:spcBef>
              <a:spcAft>
                <a:spcPts val="0"/>
              </a:spcAft>
              <a:buClr>
                <a:schemeClr val="dk1"/>
              </a:buClr>
              <a:buSzPts val="2300"/>
              <a:buFont typeface="Montserrat"/>
              <a:buChar char="-"/>
            </a:pPr>
            <a:r>
              <a:rPr b="1" lang="en" sz="2300">
                <a:solidFill>
                  <a:schemeClr val="dk1"/>
                </a:solidFill>
                <a:latin typeface="Montserrat"/>
                <a:ea typeface="Montserrat"/>
                <a:cs typeface="Montserrat"/>
                <a:sym typeface="Montserrat"/>
              </a:rPr>
              <a:t>Pass a job interview</a:t>
            </a:r>
            <a:endParaRPr b="1" sz="900">
              <a:solidFill>
                <a:schemeClr val="dk1"/>
              </a:solidFill>
              <a:latin typeface="Open Sans"/>
              <a:ea typeface="Open Sans"/>
              <a:cs typeface="Open Sans"/>
              <a:sym typeface="Open Sans"/>
            </a:endParaRPr>
          </a:p>
        </p:txBody>
      </p:sp>
      <p:pic>
        <p:nvPicPr>
          <p:cNvPr id="166" name="Google Shape;166;p43"/>
          <p:cNvPicPr preferRelativeResize="0"/>
          <p:nvPr/>
        </p:nvPicPr>
        <p:blipFill>
          <a:blip r:embed="rId3">
            <a:alphaModFix/>
          </a:blip>
          <a:stretch>
            <a:fillRect/>
          </a:stretch>
        </p:blipFill>
        <p:spPr>
          <a:xfrm>
            <a:off x="4758550" y="1798875"/>
            <a:ext cx="4184400" cy="2350800"/>
          </a:xfrm>
          <a:prstGeom prst="rect">
            <a:avLst/>
          </a:prstGeom>
          <a:noFill/>
          <a:ln>
            <a:noFill/>
          </a:ln>
        </p:spPr>
      </p:pic>
      <p:sp>
        <p:nvSpPr>
          <p:cNvPr id="167" name="Google Shape;167;p43"/>
          <p:cNvSpPr txBox="1"/>
          <p:nvPr/>
        </p:nvSpPr>
        <p:spPr>
          <a:xfrm>
            <a:off x="409050" y="1660925"/>
            <a:ext cx="4019100" cy="2124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2800">
                <a:latin typeface="Montserrat ExtraBold"/>
                <a:ea typeface="Montserrat ExtraBold"/>
                <a:cs typeface="Montserrat ExtraBold"/>
                <a:sym typeface="Montserrat ExtraBold"/>
              </a:rPr>
              <a:t>        Our rules:</a:t>
            </a:r>
            <a:endParaRPr sz="2800">
              <a:latin typeface="Montserrat ExtraBold"/>
              <a:ea typeface="Montserrat ExtraBold"/>
              <a:cs typeface="Montserrat ExtraBold"/>
              <a:sym typeface="Montserrat ExtraBold"/>
            </a:endParaRPr>
          </a:p>
          <a:p>
            <a:pPr indent="-361950" lvl="0" marL="457200" rtl="0" algn="l">
              <a:lnSpc>
                <a:spcPct val="150000"/>
              </a:lnSpc>
              <a:spcBef>
                <a:spcPts val="0"/>
              </a:spcBef>
              <a:spcAft>
                <a:spcPts val="0"/>
              </a:spcAft>
              <a:buSzPts val="2100"/>
              <a:buFont typeface="Montserrat"/>
              <a:buChar char="-"/>
            </a:pPr>
            <a:r>
              <a:rPr lang="en" sz="2100">
                <a:latin typeface="Montserrat"/>
                <a:ea typeface="Montserrat"/>
                <a:cs typeface="Montserrat"/>
                <a:sym typeface="Montserrat"/>
              </a:rPr>
              <a:t>Turn on your camera</a:t>
            </a:r>
            <a:endParaRPr sz="2100">
              <a:latin typeface="Montserrat"/>
              <a:ea typeface="Montserrat"/>
              <a:cs typeface="Montserrat"/>
              <a:sym typeface="Montserrat"/>
            </a:endParaRPr>
          </a:p>
          <a:p>
            <a:pPr indent="-361950" lvl="0" marL="457200" rtl="0" algn="l">
              <a:lnSpc>
                <a:spcPct val="150000"/>
              </a:lnSpc>
              <a:spcBef>
                <a:spcPts val="0"/>
              </a:spcBef>
              <a:spcAft>
                <a:spcPts val="0"/>
              </a:spcAft>
              <a:buSzPts val="2100"/>
              <a:buFont typeface="Montserrat"/>
              <a:buChar char="-"/>
            </a:pPr>
            <a:r>
              <a:rPr lang="en" sz="2100">
                <a:latin typeface="Montserrat"/>
                <a:ea typeface="Montserrat"/>
                <a:cs typeface="Montserrat"/>
                <a:sym typeface="Montserrat"/>
              </a:rPr>
              <a:t>Set up your microphone </a:t>
            </a:r>
            <a:endParaRPr sz="2100">
              <a:latin typeface="Montserrat"/>
              <a:ea typeface="Montserrat"/>
              <a:cs typeface="Montserrat"/>
              <a:sym typeface="Montserrat"/>
            </a:endParaRPr>
          </a:p>
          <a:p>
            <a:pPr indent="-361950" lvl="0" marL="457200" rtl="0" algn="l">
              <a:lnSpc>
                <a:spcPct val="150000"/>
              </a:lnSpc>
              <a:spcBef>
                <a:spcPts val="0"/>
              </a:spcBef>
              <a:spcAft>
                <a:spcPts val="0"/>
              </a:spcAft>
              <a:buSzPts val="2100"/>
              <a:buFont typeface="Montserrat"/>
              <a:buChar char="-"/>
            </a:pPr>
            <a:r>
              <a:rPr lang="en" sz="2100">
                <a:latin typeface="Montserrat"/>
                <a:ea typeface="Montserrat"/>
                <a:cs typeface="Montserrat"/>
                <a:sym typeface="Montserrat"/>
              </a:rPr>
              <a:t>Be active</a:t>
            </a:r>
            <a:endParaRPr sz="2100">
              <a:latin typeface="Montserrat"/>
              <a:ea typeface="Montserrat"/>
              <a:cs typeface="Montserrat"/>
              <a:sym typeface="Montserrat"/>
            </a:endParaRPr>
          </a:p>
        </p:txBody>
      </p:sp>
      <p:sp>
        <p:nvSpPr>
          <p:cNvPr id="168" name="Google Shape;168;p43"/>
          <p:cNvSpPr txBox="1"/>
          <p:nvPr/>
        </p:nvSpPr>
        <p:spPr>
          <a:xfrm>
            <a:off x="5229375" y="293150"/>
            <a:ext cx="684000" cy="754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3700"/>
              <a:t>🔥</a:t>
            </a:r>
            <a:endParaRPr sz="37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72" name="Shape 172"/>
        <p:cNvGrpSpPr/>
        <p:nvPr/>
      </p:nvGrpSpPr>
      <p:grpSpPr>
        <a:xfrm>
          <a:off x="0" y="0"/>
          <a:ext cx="0" cy="0"/>
          <a:chOff x="0" y="0"/>
          <a:chExt cx="0" cy="0"/>
        </a:xfrm>
      </p:grpSpPr>
      <p:sp>
        <p:nvSpPr>
          <p:cNvPr id="173" name="Google Shape;173;p44"/>
          <p:cNvSpPr txBox="1"/>
          <p:nvPr/>
        </p:nvSpPr>
        <p:spPr>
          <a:xfrm>
            <a:off x="3293725" y="376825"/>
            <a:ext cx="5953800" cy="3174900"/>
          </a:xfrm>
          <a:prstGeom prst="rect">
            <a:avLst/>
          </a:prstGeom>
          <a:noFill/>
          <a:ln>
            <a:noFill/>
          </a:ln>
        </p:spPr>
        <p:txBody>
          <a:bodyPr anchorCtr="0" anchor="ctr" bIns="91425" lIns="0" spcFirstLastPara="1" rIns="91425" wrap="square" tIns="91425">
            <a:noAutofit/>
          </a:bodyPr>
          <a:lstStyle/>
          <a:p>
            <a:pPr indent="0" lvl="0" marL="0" rtl="0" algn="l">
              <a:lnSpc>
                <a:spcPct val="130000"/>
              </a:lnSpc>
              <a:spcBef>
                <a:spcPts val="1000"/>
              </a:spcBef>
              <a:spcAft>
                <a:spcPts val="0"/>
              </a:spcAft>
              <a:buNone/>
            </a:pPr>
            <a:r>
              <a:rPr b="1" lang="en" sz="3200">
                <a:solidFill>
                  <a:schemeClr val="accent1"/>
                </a:solidFill>
                <a:latin typeface="Montserrat"/>
                <a:ea typeface="Montserrat"/>
                <a:cs typeface="Montserrat"/>
                <a:sym typeface="Montserrat"/>
              </a:rPr>
              <a:t>Lesson Plan</a:t>
            </a:r>
            <a:endParaRPr b="1" sz="1700">
              <a:solidFill>
                <a:srgbClr val="222222"/>
              </a:solidFill>
              <a:latin typeface="Montserrat"/>
              <a:ea typeface="Montserrat"/>
              <a:cs typeface="Montserrat"/>
              <a:sym typeface="Montserrat"/>
            </a:endParaRPr>
          </a:p>
          <a:p>
            <a:pPr indent="-336550" lvl="0" marL="457200" rtl="0" algn="l">
              <a:lnSpc>
                <a:spcPct val="150000"/>
              </a:lnSpc>
              <a:spcBef>
                <a:spcPts val="1000"/>
              </a:spcBef>
              <a:spcAft>
                <a:spcPts val="0"/>
              </a:spcAft>
              <a:buClr>
                <a:srgbClr val="222222"/>
              </a:buClr>
              <a:buSzPts val="1700"/>
              <a:buFont typeface="Montserrat"/>
              <a:buChar char="-"/>
            </a:pPr>
            <a:r>
              <a:rPr b="1" lang="en" sz="1700">
                <a:solidFill>
                  <a:srgbClr val="222222"/>
                </a:solidFill>
                <a:latin typeface="Montserrat"/>
                <a:ea typeface="Montserrat"/>
                <a:cs typeface="Montserrat"/>
                <a:sym typeface="Montserrat"/>
              </a:rPr>
              <a:t>Practice answering the questions:</a:t>
            </a:r>
            <a:endParaRPr b="1" sz="1700">
              <a:solidFill>
                <a:srgbClr val="222222"/>
              </a:solidFill>
              <a:latin typeface="Montserrat"/>
              <a:ea typeface="Montserrat"/>
              <a:cs typeface="Montserrat"/>
              <a:sym typeface="Montserrat"/>
            </a:endParaRPr>
          </a:p>
          <a:p>
            <a:pPr indent="0" lvl="0" marL="0" rtl="0" algn="l">
              <a:lnSpc>
                <a:spcPct val="150000"/>
              </a:lnSpc>
              <a:spcBef>
                <a:spcPts val="0"/>
              </a:spcBef>
              <a:spcAft>
                <a:spcPts val="0"/>
              </a:spcAft>
              <a:buNone/>
            </a:pPr>
            <a:r>
              <a:rPr lang="en" sz="1500">
                <a:solidFill>
                  <a:schemeClr val="dk1"/>
                </a:solidFill>
                <a:latin typeface="Montserrat"/>
                <a:ea typeface="Montserrat"/>
                <a:cs typeface="Montserrat"/>
                <a:sym typeface="Montserrat"/>
              </a:rPr>
              <a:t>Why did you leave your previous job?</a:t>
            </a:r>
            <a:endParaRPr sz="15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lang="en" sz="1500">
                <a:solidFill>
                  <a:schemeClr val="dk1"/>
                </a:solidFill>
                <a:latin typeface="Montserrat"/>
                <a:ea typeface="Montserrat"/>
                <a:cs typeface="Montserrat"/>
                <a:sym typeface="Montserrat"/>
              </a:rPr>
              <a:t>What are you looking for in your next job and employer?</a:t>
            </a:r>
            <a:endParaRPr b="1" sz="1500">
              <a:solidFill>
                <a:schemeClr val="dk1"/>
              </a:solidFill>
              <a:latin typeface="Montserrat"/>
              <a:ea typeface="Montserrat"/>
              <a:cs typeface="Montserrat"/>
              <a:sym typeface="Montserrat"/>
            </a:endParaRPr>
          </a:p>
        </p:txBody>
      </p:sp>
      <p:sp>
        <p:nvSpPr>
          <p:cNvPr id="174" name="Google Shape;174;p44"/>
          <p:cNvSpPr/>
          <p:nvPr/>
        </p:nvSpPr>
        <p:spPr>
          <a:xfrm>
            <a:off x="0" y="0"/>
            <a:ext cx="2943300" cy="5143500"/>
          </a:xfrm>
          <a:prstGeom prst="rect">
            <a:avLst/>
          </a:prstGeom>
          <a:solidFill>
            <a:srgbClr val="0410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5" name="Google Shape;175;p44"/>
          <p:cNvPicPr preferRelativeResize="0"/>
          <p:nvPr/>
        </p:nvPicPr>
        <p:blipFill rotWithShape="1">
          <a:blip r:embed="rId3">
            <a:alphaModFix/>
          </a:blip>
          <a:srcRect b="0" l="0" r="0" t="0"/>
          <a:stretch/>
        </p:blipFill>
        <p:spPr>
          <a:xfrm>
            <a:off x="465235" y="376822"/>
            <a:ext cx="738994" cy="2226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79" name="Shape 179"/>
        <p:cNvGrpSpPr/>
        <p:nvPr/>
      </p:nvGrpSpPr>
      <p:grpSpPr>
        <a:xfrm>
          <a:off x="0" y="0"/>
          <a:ext cx="0" cy="0"/>
          <a:chOff x="0" y="0"/>
          <a:chExt cx="0" cy="0"/>
        </a:xfrm>
      </p:grpSpPr>
      <p:sp>
        <p:nvSpPr>
          <p:cNvPr id="180" name="Google Shape;180;p45"/>
          <p:cNvSpPr/>
          <p:nvPr/>
        </p:nvSpPr>
        <p:spPr>
          <a:xfrm>
            <a:off x="1015975" y="4069475"/>
            <a:ext cx="6986100" cy="4824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45"/>
          <p:cNvSpPr txBox="1"/>
          <p:nvPr/>
        </p:nvSpPr>
        <p:spPr>
          <a:xfrm>
            <a:off x="57150" y="1349800"/>
            <a:ext cx="3887100" cy="184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Montserrat Medium"/>
                <a:ea typeface="Montserrat Medium"/>
                <a:cs typeface="Montserrat Medium"/>
                <a:sym typeface="Montserrat Medium"/>
              </a:rPr>
              <a:t>What professions will disappear in the next 10-15 years and which ones will become more common?</a:t>
            </a:r>
            <a:endParaRPr sz="1800">
              <a:solidFill>
                <a:schemeClr val="dk1"/>
              </a:solidFill>
              <a:latin typeface="Montserrat Medium"/>
              <a:ea typeface="Montserrat Medium"/>
              <a:cs typeface="Montserrat Medium"/>
              <a:sym typeface="Montserrat Medium"/>
            </a:endParaRPr>
          </a:p>
          <a:p>
            <a:pPr indent="0" lvl="0" marL="0" rtl="0" algn="ctr">
              <a:spcBef>
                <a:spcPts val="0"/>
              </a:spcBef>
              <a:spcAft>
                <a:spcPts val="0"/>
              </a:spcAft>
              <a:buNone/>
            </a:pPr>
            <a:r>
              <a:t/>
            </a:r>
            <a:endParaRPr sz="1800">
              <a:solidFill>
                <a:schemeClr val="dk1"/>
              </a:solidFill>
              <a:latin typeface="Montserrat Medium"/>
              <a:ea typeface="Montserrat Medium"/>
              <a:cs typeface="Montserrat Medium"/>
              <a:sym typeface="Montserrat Medium"/>
            </a:endParaRPr>
          </a:p>
          <a:p>
            <a:pPr indent="0" lvl="0" marL="0" rtl="0" algn="ctr">
              <a:spcBef>
                <a:spcPts val="0"/>
              </a:spcBef>
              <a:spcAft>
                <a:spcPts val="0"/>
              </a:spcAft>
              <a:buNone/>
            </a:pPr>
            <a:r>
              <a:rPr lang="en" sz="1800" u="sng">
                <a:solidFill>
                  <a:schemeClr val="hlink"/>
                </a:solidFill>
                <a:latin typeface="Montserrat Medium"/>
                <a:ea typeface="Montserrat Medium"/>
                <a:cs typeface="Montserrat Medium"/>
                <a:sym typeface="Montserrat Medium"/>
                <a:hlinkClick r:id="rId3"/>
              </a:rPr>
              <a:t>Complete the table. </a:t>
            </a:r>
            <a:endParaRPr>
              <a:solidFill>
                <a:schemeClr val="dk1"/>
              </a:solidFill>
              <a:latin typeface="Montserrat Medium"/>
              <a:ea typeface="Montserrat Medium"/>
              <a:cs typeface="Montserrat Medium"/>
              <a:sym typeface="Montserrat Medium"/>
            </a:endParaRPr>
          </a:p>
        </p:txBody>
      </p:sp>
      <p:sp>
        <p:nvSpPr>
          <p:cNvPr id="182" name="Google Shape;182;p45"/>
          <p:cNvSpPr txBox="1"/>
          <p:nvPr/>
        </p:nvSpPr>
        <p:spPr>
          <a:xfrm>
            <a:off x="829825" y="4079825"/>
            <a:ext cx="7358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accent1"/>
                </a:solidFill>
                <a:latin typeface="Montserrat"/>
                <a:ea typeface="Montserrat"/>
                <a:cs typeface="Montserrat"/>
                <a:sym typeface="Montserrat"/>
              </a:rPr>
              <a:t>Will more jobs be created or lost </a:t>
            </a:r>
            <a:r>
              <a:rPr b="1" lang="en" sz="1800">
                <a:solidFill>
                  <a:schemeClr val="accent1"/>
                </a:solidFill>
                <a:latin typeface="Montserrat"/>
                <a:ea typeface="Montserrat"/>
                <a:cs typeface="Montserrat"/>
                <a:sym typeface="Montserrat"/>
              </a:rPr>
              <a:t>because</a:t>
            </a:r>
            <a:r>
              <a:rPr b="1" lang="en" sz="1800">
                <a:solidFill>
                  <a:schemeClr val="accent1"/>
                </a:solidFill>
                <a:latin typeface="Montserrat"/>
                <a:ea typeface="Montserrat"/>
                <a:cs typeface="Montserrat"/>
                <a:sym typeface="Montserrat"/>
              </a:rPr>
              <a:t> of technology?</a:t>
            </a:r>
            <a:endParaRPr b="1">
              <a:solidFill>
                <a:schemeClr val="accent1"/>
              </a:solidFill>
              <a:latin typeface="Montserrat"/>
              <a:ea typeface="Montserrat"/>
              <a:cs typeface="Montserrat"/>
              <a:sym typeface="Montserrat"/>
            </a:endParaRPr>
          </a:p>
        </p:txBody>
      </p:sp>
      <p:pic>
        <p:nvPicPr>
          <p:cNvPr id="183" name="Google Shape;183;p45"/>
          <p:cNvPicPr preferRelativeResize="0"/>
          <p:nvPr/>
        </p:nvPicPr>
        <p:blipFill>
          <a:blip r:embed="rId4">
            <a:alphaModFix/>
          </a:blip>
          <a:stretch>
            <a:fillRect/>
          </a:stretch>
        </p:blipFill>
        <p:spPr>
          <a:xfrm>
            <a:off x="3944250" y="844175"/>
            <a:ext cx="5081500" cy="2858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187" name="Shape 187"/>
        <p:cNvGrpSpPr/>
        <p:nvPr/>
      </p:nvGrpSpPr>
      <p:grpSpPr>
        <a:xfrm>
          <a:off x="0" y="0"/>
          <a:ext cx="0" cy="0"/>
          <a:chOff x="0" y="0"/>
          <a:chExt cx="0" cy="0"/>
        </a:xfrm>
      </p:grpSpPr>
      <p:sp>
        <p:nvSpPr>
          <p:cNvPr id="188" name="Google Shape;188;p46"/>
          <p:cNvSpPr txBox="1"/>
          <p:nvPr/>
        </p:nvSpPr>
        <p:spPr>
          <a:xfrm>
            <a:off x="263925" y="3823050"/>
            <a:ext cx="51168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Montserrat"/>
                <a:ea typeface="Montserrat"/>
                <a:cs typeface="Montserrat"/>
                <a:sym typeface="Montserrat"/>
              </a:rPr>
              <a:t>Before watching, </a:t>
            </a:r>
            <a:r>
              <a:rPr b="1" lang="en" sz="1600" u="sng">
                <a:solidFill>
                  <a:schemeClr val="hlink"/>
                </a:solidFill>
                <a:latin typeface="Montserrat"/>
                <a:ea typeface="Montserrat"/>
                <a:cs typeface="Montserrat"/>
                <a:sym typeface="Montserrat"/>
                <a:hlinkClick r:id="rId3"/>
              </a:rPr>
              <a:t>let’s study new words</a:t>
            </a:r>
            <a:endParaRPr b="1" sz="1600">
              <a:latin typeface="Montserrat"/>
              <a:ea typeface="Montserrat"/>
              <a:cs typeface="Montserrat"/>
              <a:sym typeface="Montserrat"/>
            </a:endParaRPr>
          </a:p>
        </p:txBody>
      </p:sp>
      <p:sp>
        <p:nvSpPr>
          <p:cNvPr id="189" name="Google Shape;189;p46"/>
          <p:cNvSpPr txBox="1"/>
          <p:nvPr/>
        </p:nvSpPr>
        <p:spPr>
          <a:xfrm>
            <a:off x="108375" y="2511875"/>
            <a:ext cx="4227300" cy="1077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900">
                <a:solidFill>
                  <a:schemeClr val="dk1"/>
                </a:solidFill>
                <a:latin typeface="Montserrat ExtraBold"/>
                <a:ea typeface="Montserrat ExtraBold"/>
                <a:cs typeface="Montserrat ExtraBold"/>
                <a:sym typeface="Montserrat ExtraBold"/>
              </a:rPr>
              <a:t>What will the future of jobs be like?</a:t>
            </a:r>
            <a:endParaRPr sz="2900">
              <a:solidFill>
                <a:schemeClr val="dk1"/>
              </a:solidFill>
              <a:latin typeface="Montserrat ExtraBold"/>
              <a:ea typeface="Montserrat ExtraBold"/>
              <a:cs typeface="Montserrat ExtraBold"/>
              <a:sym typeface="Montserrat ExtraBold"/>
            </a:endParaRPr>
          </a:p>
        </p:txBody>
      </p:sp>
      <p:sp>
        <p:nvSpPr>
          <p:cNvPr id="190" name="Google Shape;190;p46"/>
          <p:cNvSpPr txBox="1"/>
          <p:nvPr/>
        </p:nvSpPr>
        <p:spPr>
          <a:xfrm>
            <a:off x="59125" y="1684300"/>
            <a:ext cx="39807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Century Gothic"/>
                <a:ea typeface="Century Gothic"/>
                <a:cs typeface="Century Gothic"/>
                <a:sym typeface="Century Gothic"/>
              </a:rPr>
              <a:t>In a moment, you’ll watch a short TED Talk titled:</a:t>
            </a:r>
            <a:endParaRPr>
              <a:solidFill>
                <a:schemeClr val="dk1"/>
              </a:solidFill>
              <a:latin typeface="Open Sans"/>
              <a:ea typeface="Open Sans"/>
              <a:cs typeface="Open Sans"/>
              <a:sym typeface="Open Sans"/>
            </a:endParaRPr>
          </a:p>
        </p:txBody>
      </p:sp>
      <p:pic>
        <p:nvPicPr>
          <p:cNvPr id="191" name="Google Shape;191;p46"/>
          <p:cNvPicPr preferRelativeResize="0"/>
          <p:nvPr/>
        </p:nvPicPr>
        <p:blipFill>
          <a:blip r:embed="rId4">
            <a:alphaModFix/>
          </a:blip>
          <a:stretch>
            <a:fillRect/>
          </a:stretch>
        </p:blipFill>
        <p:spPr>
          <a:xfrm>
            <a:off x="3419150" y="-104650"/>
            <a:ext cx="6227374" cy="519962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195" name="Shape 195"/>
        <p:cNvGrpSpPr/>
        <p:nvPr/>
      </p:nvGrpSpPr>
      <p:grpSpPr>
        <a:xfrm>
          <a:off x="0" y="0"/>
          <a:ext cx="0" cy="0"/>
          <a:chOff x="0" y="0"/>
          <a:chExt cx="0" cy="0"/>
        </a:xfrm>
      </p:grpSpPr>
      <p:sp>
        <p:nvSpPr>
          <p:cNvPr id="196" name="Google Shape;196;p47"/>
          <p:cNvSpPr txBox="1"/>
          <p:nvPr/>
        </p:nvSpPr>
        <p:spPr>
          <a:xfrm>
            <a:off x="1054325" y="38400"/>
            <a:ext cx="7833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Montserrat ExtraBold"/>
                <a:ea typeface="Montserrat ExtraBold"/>
                <a:cs typeface="Montserrat ExtraBold"/>
                <a:sym typeface="Montserrat ExtraBold"/>
              </a:rPr>
              <a:t>Watch the video and take notes on what these numbers mean</a:t>
            </a:r>
            <a:endParaRPr sz="2200">
              <a:solidFill>
                <a:schemeClr val="dk1"/>
              </a:solidFill>
              <a:latin typeface="Montserrat ExtraBold"/>
              <a:ea typeface="Montserrat ExtraBold"/>
              <a:cs typeface="Montserrat ExtraBold"/>
              <a:sym typeface="Montserrat ExtraBold"/>
            </a:endParaRPr>
          </a:p>
        </p:txBody>
      </p:sp>
      <p:pic>
        <p:nvPicPr>
          <p:cNvPr descr="The Future of Jobs report maps the jobs and skills of the future, tracking the pace of change. It aims to shed light on the pandemic-related disruptions in 2020, contextualized within a longer history of economic cycles and the expected outlook for technology adoption, jobs and skills in the next five years. &#10;Learn more and read the report: wef.ch/futureofjobs2020&#10;&#10;The World Economic Forum is the International Organization for Public-Private Cooperation. The Forum engages the foremost political, business, cultural and other leaders of society to shape global, regional and industry agendas. We believe that progress happens by bringing together people from all walks of life who have the drive and the influence to make positive change.&#10;&#10;World Economic Forum Website ► http://www.weforum.org/&#10;Facebook ► https://www.facebook.com/worldeconomicforum/&#10;YouTube ► https://www.youtube.com/wef&#10;Instagram ► https://www.instagram.com/worldeconomicforum/ &#10;Twitter ► https://twitter.com/wef&#10;LinkedIn ► https://www.linkedin.com/company/world-economic-forum&#10;TikTok ► https://www.tiktok.com/@worldeconomicforum&#10;Flipboard ► https://flipboard.com/@WEF&#10;&#10;#WorldEconomicForum" id="197" name="Google Shape;197;p47" title="What will the future of jobs be like?">
            <a:hlinkClick r:id="rId3"/>
          </p:cNvPr>
          <p:cNvPicPr preferRelativeResize="0"/>
          <p:nvPr/>
        </p:nvPicPr>
        <p:blipFill>
          <a:blip r:embed="rId4">
            <a:alphaModFix/>
          </a:blip>
          <a:stretch>
            <a:fillRect/>
          </a:stretch>
        </p:blipFill>
        <p:spPr>
          <a:xfrm>
            <a:off x="3527525" y="648025"/>
            <a:ext cx="5616475" cy="4495475"/>
          </a:xfrm>
          <a:prstGeom prst="rect">
            <a:avLst/>
          </a:prstGeom>
          <a:noFill/>
          <a:ln>
            <a:noFill/>
          </a:ln>
        </p:spPr>
      </p:pic>
      <p:sp>
        <p:nvSpPr>
          <p:cNvPr id="198" name="Google Shape;198;p47"/>
          <p:cNvSpPr txBox="1"/>
          <p:nvPr/>
        </p:nvSpPr>
        <p:spPr>
          <a:xfrm>
            <a:off x="367000" y="1250625"/>
            <a:ext cx="3702600" cy="2955300"/>
          </a:xfrm>
          <a:prstGeom prst="rect">
            <a:avLst/>
          </a:prstGeom>
          <a:noFill/>
          <a:ln>
            <a:noFill/>
          </a:ln>
        </p:spPr>
        <p:txBody>
          <a:bodyPr anchorCtr="0" anchor="t" bIns="91425" lIns="91425" spcFirstLastPara="1" rIns="91425" wrap="square" tIns="91425">
            <a:spAutoFit/>
          </a:bodyPr>
          <a:lstStyle/>
          <a:p>
            <a:pPr indent="-355600" lvl="0" marL="457200" rtl="0" algn="l">
              <a:lnSpc>
                <a:spcPct val="200000"/>
              </a:lnSpc>
              <a:spcBef>
                <a:spcPts val="0"/>
              </a:spcBef>
              <a:spcAft>
                <a:spcPts val="0"/>
              </a:spcAft>
              <a:buClr>
                <a:schemeClr val="dk1"/>
              </a:buClr>
              <a:buSzPts val="2000"/>
              <a:buFont typeface="Montserrat"/>
              <a:buAutoNum type="alphaLcPeriod"/>
            </a:pPr>
            <a:r>
              <a:rPr b="1" lang="en" sz="2000">
                <a:solidFill>
                  <a:schemeClr val="dk1"/>
                </a:solidFill>
                <a:latin typeface="Montserrat"/>
                <a:ea typeface="Montserrat"/>
                <a:cs typeface="Montserrat"/>
                <a:sym typeface="Montserrat"/>
              </a:rPr>
              <a:t>85  5</a:t>
            </a:r>
            <a:endParaRPr b="1" sz="2000">
              <a:solidFill>
                <a:schemeClr val="dk1"/>
              </a:solidFill>
              <a:latin typeface="Montserrat"/>
              <a:ea typeface="Montserrat"/>
              <a:cs typeface="Montserrat"/>
              <a:sym typeface="Montserrat"/>
            </a:endParaRPr>
          </a:p>
          <a:p>
            <a:pPr indent="-355600" lvl="0" marL="457200" rtl="0" algn="l">
              <a:lnSpc>
                <a:spcPct val="200000"/>
              </a:lnSpc>
              <a:spcBef>
                <a:spcPts val="0"/>
              </a:spcBef>
              <a:spcAft>
                <a:spcPts val="0"/>
              </a:spcAft>
              <a:buClr>
                <a:schemeClr val="dk1"/>
              </a:buClr>
              <a:buSzPts val="2000"/>
              <a:buFont typeface="Montserrat"/>
              <a:buAutoNum type="alphaLcPeriod"/>
            </a:pPr>
            <a:r>
              <a:rPr b="1" lang="en" sz="2000">
                <a:solidFill>
                  <a:schemeClr val="dk1"/>
                </a:solidFill>
                <a:latin typeface="Montserrat"/>
                <a:ea typeface="Montserrat"/>
                <a:cs typeface="Montserrat"/>
                <a:sym typeface="Montserrat"/>
              </a:rPr>
              <a:t>97 </a:t>
            </a:r>
            <a:endParaRPr b="1" sz="2000">
              <a:solidFill>
                <a:schemeClr val="dk1"/>
              </a:solidFill>
              <a:latin typeface="Montserrat"/>
              <a:ea typeface="Montserrat"/>
              <a:cs typeface="Montserrat"/>
              <a:sym typeface="Montserrat"/>
            </a:endParaRPr>
          </a:p>
          <a:p>
            <a:pPr indent="-355600" lvl="0" marL="457200" rtl="0" algn="l">
              <a:lnSpc>
                <a:spcPct val="200000"/>
              </a:lnSpc>
              <a:spcBef>
                <a:spcPts val="0"/>
              </a:spcBef>
              <a:spcAft>
                <a:spcPts val="0"/>
              </a:spcAft>
              <a:buClr>
                <a:schemeClr val="dk1"/>
              </a:buClr>
              <a:buSzPts val="2000"/>
              <a:buFont typeface="Montserrat"/>
              <a:buAutoNum type="alphaLcPeriod"/>
            </a:pPr>
            <a:r>
              <a:rPr b="1" lang="en" sz="2000">
                <a:solidFill>
                  <a:schemeClr val="dk1"/>
                </a:solidFill>
                <a:latin typeface="Montserrat"/>
                <a:ea typeface="Montserrat"/>
                <a:cs typeface="Montserrat"/>
                <a:sym typeface="Montserrat"/>
              </a:rPr>
              <a:t>2025  6  1  2  40</a:t>
            </a:r>
            <a:endParaRPr b="1" sz="2000">
              <a:solidFill>
                <a:schemeClr val="dk1"/>
              </a:solidFill>
              <a:latin typeface="Montserrat"/>
              <a:ea typeface="Montserrat"/>
              <a:cs typeface="Montserrat"/>
              <a:sym typeface="Montserrat"/>
            </a:endParaRPr>
          </a:p>
          <a:p>
            <a:pPr indent="-355600" lvl="0" marL="457200" rtl="0" algn="l">
              <a:lnSpc>
                <a:spcPct val="200000"/>
              </a:lnSpc>
              <a:spcBef>
                <a:spcPts val="0"/>
              </a:spcBef>
              <a:spcAft>
                <a:spcPts val="0"/>
              </a:spcAft>
              <a:buClr>
                <a:schemeClr val="dk1"/>
              </a:buClr>
              <a:buSzPts val="2000"/>
              <a:buFont typeface="Montserrat"/>
              <a:buAutoNum type="alphaLcPeriod"/>
            </a:pPr>
            <a:r>
              <a:rPr b="1" lang="en" sz="2000">
                <a:solidFill>
                  <a:schemeClr val="dk1"/>
                </a:solidFill>
                <a:latin typeface="Montserrat"/>
                <a:ea typeface="Montserrat"/>
                <a:cs typeface="Montserrat"/>
                <a:sym typeface="Montserrat"/>
              </a:rPr>
              <a:t>2025  70  2  5</a:t>
            </a:r>
            <a:endParaRPr b="1" sz="2000">
              <a:solidFill>
                <a:schemeClr val="dk1"/>
              </a:solidFill>
              <a:latin typeface="Montserrat"/>
              <a:ea typeface="Montserrat"/>
              <a:cs typeface="Montserrat"/>
              <a:sym typeface="Montserrat"/>
            </a:endParaRPr>
          </a:p>
          <a:p>
            <a:pPr indent="-355600" lvl="0" marL="457200" rtl="0" algn="l">
              <a:lnSpc>
                <a:spcPct val="200000"/>
              </a:lnSpc>
              <a:spcBef>
                <a:spcPts val="0"/>
              </a:spcBef>
              <a:spcAft>
                <a:spcPts val="0"/>
              </a:spcAft>
              <a:buClr>
                <a:schemeClr val="dk1"/>
              </a:buClr>
              <a:buSzPts val="2000"/>
              <a:buFont typeface="Montserrat"/>
              <a:buAutoNum type="alphaLcPeriod"/>
            </a:pPr>
            <a:r>
              <a:rPr b="1" lang="en" sz="2000">
                <a:solidFill>
                  <a:schemeClr val="dk1"/>
                </a:solidFill>
                <a:latin typeface="Montserrat"/>
                <a:ea typeface="Montserrat"/>
                <a:cs typeface="Montserrat"/>
                <a:sym typeface="Montserrat"/>
              </a:rPr>
              <a:t>2/3  1</a:t>
            </a:r>
            <a:endParaRPr b="1" sz="2500">
              <a:solidFill>
                <a:schemeClr val="dk1"/>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02" name="Shape 202"/>
        <p:cNvGrpSpPr/>
        <p:nvPr/>
      </p:nvGrpSpPr>
      <p:grpSpPr>
        <a:xfrm>
          <a:off x="0" y="0"/>
          <a:ext cx="0" cy="0"/>
          <a:chOff x="0" y="0"/>
          <a:chExt cx="0" cy="0"/>
        </a:xfrm>
      </p:grpSpPr>
      <p:sp>
        <p:nvSpPr>
          <p:cNvPr id="203" name="Google Shape;203;p48"/>
          <p:cNvSpPr txBox="1"/>
          <p:nvPr/>
        </p:nvSpPr>
        <p:spPr>
          <a:xfrm>
            <a:off x="1085750" y="39425"/>
            <a:ext cx="25305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latin typeface="Montserrat ExtraBold"/>
                <a:ea typeface="Montserrat ExtraBold"/>
                <a:cs typeface="Montserrat ExtraBold"/>
                <a:sym typeface="Montserrat ExtraBold"/>
              </a:rPr>
              <a:t>Check yourself.</a:t>
            </a:r>
            <a:endParaRPr sz="2000">
              <a:solidFill>
                <a:schemeClr val="dk1"/>
              </a:solidFill>
              <a:latin typeface="Montserrat ExtraBold"/>
              <a:ea typeface="Montserrat ExtraBold"/>
              <a:cs typeface="Montserrat ExtraBold"/>
              <a:sym typeface="Montserrat ExtraBold"/>
            </a:endParaRPr>
          </a:p>
        </p:txBody>
      </p:sp>
      <p:sp>
        <p:nvSpPr>
          <p:cNvPr id="204" name="Google Shape;204;p48"/>
          <p:cNvSpPr txBox="1"/>
          <p:nvPr/>
        </p:nvSpPr>
        <p:spPr>
          <a:xfrm>
            <a:off x="381700" y="636900"/>
            <a:ext cx="7025400" cy="38697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SzPts val="1400"/>
              <a:buFont typeface="Montserrat"/>
              <a:buAutoNum type="arabicPeriod"/>
            </a:pPr>
            <a:r>
              <a:rPr lang="en">
                <a:latin typeface="Montserrat"/>
                <a:ea typeface="Montserrat"/>
                <a:cs typeface="Montserrat"/>
                <a:sym typeface="Montserrat"/>
              </a:rPr>
              <a:t>The ongoing shift in the division of labour between humans, machines and algorithms might displace </a:t>
            </a:r>
            <a:r>
              <a:rPr b="1" lang="en">
                <a:latin typeface="Montserrat"/>
                <a:ea typeface="Montserrat"/>
                <a:cs typeface="Montserrat"/>
                <a:sym typeface="Montserrat"/>
              </a:rPr>
              <a:t>85 million </a:t>
            </a:r>
            <a:r>
              <a:rPr lang="en">
                <a:latin typeface="Montserrat"/>
                <a:ea typeface="Montserrat"/>
                <a:cs typeface="Montserrat"/>
                <a:sym typeface="Montserrat"/>
              </a:rPr>
              <a:t>jobs in the next </a:t>
            </a:r>
            <a:r>
              <a:rPr b="1" lang="en">
                <a:latin typeface="Montserrat"/>
                <a:ea typeface="Montserrat"/>
                <a:cs typeface="Montserrat"/>
                <a:sym typeface="Montserrat"/>
              </a:rPr>
              <a:t>5 years.</a:t>
            </a:r>
            <a:endParaRPr b="1">
              <a:latin typeface="Montserrat"/>
              <a:ea typeface="Montserrat"/>
              <a:cs typeface="Montserrat"/>
              <a:sym typeface="Montserrat"/>
            </a:endParaRPr>
          </a:p>
          <a:p>
            <a:pPr indent="0" lvl="0" marL="0" rtl="0" algn="l">
              <a:lnSpc>
                <a:spcPct val="115000"/>
              </a:lnSpc>
              <a:spcBef>
                <a:spcPts val="0"/>
              </a:spcBef>
              <a:spcAft>
                <a:spcPts val="0"/>
              </a:spcAft>
              <a:buNone/>
            </a:pPr>
            <a:r>
              <a:t/>
            </a:r>
            <a:endParaRPr>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AutoNum type="arabicPeriod"/>
            </a:pPr>
            <a:r>
              <a:rPr b="1" lang="en">
                <a:latin typeface="Montserrat"/>
                <a:ea typeface="Montserrat"/>
                <a:cs typeface="Montserrat"/>
                <a:sym typeface="Montserrat"/>
              </a:rPr>
              <a:t>97 million </a:t>
            </a:r>
            <a:r>
              <a:rPr lang="en">
                <a:latin typeface="Montserrat"/>
                <a:ea typeface="Montserrat"/>
                <a:cs typeface="Montserrat"/>
                <a:sym typeface="Montserrat"/>
              </a:rPr>
              <a:t>new roles may emerge.</a:t>
            </a:r>
            <a:endParaRPr>
              <a:latin typeface="Montserrat"/>
              <a:ea typeface="Montserrat"/>
              <a:cs typeface="Montserrat"/>
              <a:sym typeface="Montserrat"/>
            </a:endParaRPr>
          </a:p>
          <a:p>
            <a:pPr indent="0" lvl="0" marL="0" rtl="0" algn="l">
              <a:lnSpc>
                <a:spcPct val="115000"/>
              </a:lnSpc>
              <a:spcBef>
                <a:spcPts val="0"/>
              </a:spcBef>
              <a:spcAft>
                <a:spcPts val="0"/>
              </a:spcAft>
              <a:buNone/>
            </a:pPr>
            <a:r>
              <a:t/>
            </a:r>
            <a:endParaRPr>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AutoNum type="arabicPeriod"/>
            </a:pPr>
            <a:r>
              <a:rPr b="1" lang="en">
                <a:latin typeface="Montserrat"/>
                <a:ea typeface="Montserrat"/>
                <a:cs typeface="Montserrat"/>
                <a:sym typeface="Montserrat"/>
              </a:rPr>
              <a:t>By 2025</a:t>
            </a:r>
            <a:r>
              <a:rPr lang="en">
                <a:latin typeface="Montserrat"/>
                <a:ea typeface="Montserrat"/>
                <a:cs typeface="Montserrat"/>
                <a:sym typeface="Montserrat"/>
              </a:rPr>
              <a:t>, companies expect to displace roughly </a:t>
            </a:r>
            <a:r>
              <a:rPr b="1" lang="en">
                <a:latin typeface="Montserrat"/>
                <a:ea typeface="Montserrat"/>
                <a:cs typeface="Montserrat"/>
                <a:sym typeface="Montserrat"/>
              </a:rPr>
              <a:t>6% of their total workforce</a:t>
            </a:r>
            <a:r>
              <a:rPr lang="en">
                <a:latin typeface="Montserrat"/>
                <a:ea typeface="Montserrat"/>
                <a:cs typeface="Montserrat"/>
                <a:sym typeface="Montserrat"/>
              </a:rPr>
              <a:t>, </a:t>
            </a:r>
            <a:r>
              <a:rPr b="1" lang="en">
                <a:latin typeface="Montserrat"/>
                <a:ea typeface="Montserrat"/>
                <a:cs typeface="Montserrat"/>
                <a:sym typeface="Montserrat"/>
              </a:rPr>
              <a:t>1 in 2 workers</a:t>
            </a:r>
            <a:r>
              <a:rPr lang="en">
                <a:latin typeface="Montserrat"/>
                <a:ea typeface="Montserrat"/>
                <a:cs typeface="Montserrat"/>
                <a:sym typeface="Montserrat"/>
              </a:rPr>
              <a:t> will need reskilling, and those remaining in their current roles will need to update </a:t>
            </a:r>
            <a:r>
              <a:rPr b="1" lang="en">
                <a:latin typeface="Montserrat"/>
                <a:ea typeface="Montserrat"/>
                <a:cs typeface="Montserrat"/>
                <a:sym typeface="Montserrat"/>
              </a:rPr>
              <a:t>40% of their skills set.</a:t>
            </a:r>
            <a:endParaRPr b="1">
              <a:latin typeface="Montserrat"/>
              <a:ea typeface="Montserrat"/>
              <a:cs typeface="Montserrat"/>
              <a:sym typeface="Montserrat"/>
            </a:endParaRPr>
          </a:p>
          <a:p>
            <a:pPr indent="0" lvl="0" marL="0" rtl="0" algn="l">
              <a:lnSpc>
                <a:spcPct val="115000"/>
              </a:lnSpc>
              <a:spcBef>
                <a:spcPts val="0"/>
              </a:spcBef>
              <a:spcAft>
                <a:spcPts val="0"/>
              </a:spcAft>
              <a:buNone/>
            </a:pPr>
            <a:r>
              <a:t/>
            </a:r>
            <a:endParaRPr>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AutoNum type="arabicPeriod"/>
            </a:pPr>
            <a:r>
              <a:rPr b="1" lang="en">
                <a:latin typeface="Montserrat"/>
                <a:ea typeface="Montserrat"/>
                <a:cs typeface="Montserrat"/>
                <a:sym typeface="Montserrat"/>
              </a:rPr>
              <a:t>By 2025,</a:t>
            </a:r>
            <a:r>
              <a:rPr lang="en">
                <a:latin typeface="Montserrat"/>
                <a:ea typeface="Montserrat"/>
                <a:cs typeface="Montserrat"/>
                <a:sym typeface="Montserrat"/>
              </a:rPr>
              <a:t> organisations say will train over </a:t>
            </a:r>
            <a:r>
              <a:rPr b="1" lang="en">
                <a:latin typeface="Montserrat"/>
                <a:ea typeface="Montserrat"/>
                <a:cs typeface="Montserrat"/>
                <a:sym typeface="Montserrat"/>
              </a:rPr>
              <a:t>70% of their employees</a:t>
            </a:r>
            <a:r>
              <a:rPr lang="en">
                <a:latin typeface="Montserrat"/>
                <a:ea typeface="Montserrat"/>
                <a:cs typeface="Montserrat"/>
                <a:sym typeface="Montserrat"/>
              </a:rPr>
              <a:t>. It will take on average </a:t>
            </a:r>
            <a:r>
              <a:rPr b="1" lang="en">
                <a:latin typeface="Montserrat"/>
                <a:ea typeface="Montserrat"/>
                <a:cs typeface="Montserrat"/>
                <a:sym typeface="Montserrat"/>
              </a:rPr>
              <a:t>between 2 weeks and 5 months</a:t>
            </a:r>
            <a:r>
              <a:rPr lang="en">
                <a:latin typeface="Montserrat"/>
                <a:ea typeface="Montserrat"/>
                <a:cs typeface="Montserrat"/>
                <a:sym typeface="Montserrat"/>
              </a:rPr>
              <a:t> for workers to pick up new skills.</a:t>
            </a:r>
            <a:endParaRPr>
              <a:latin typeface="Montserrat"/>
              <a:ea typeface="Montserrat"/>
              <a:cs typeface="Montserrat"/>
              <a:sym typeface="Montserrat"/>
            </a:endParaRPr>
          </a:p>
          <a:p>
            <a:pPr indent="0" lvl="0" marL="0" rtl="0" algn="l">
              <a:lnSpc>
                <a:spcPct val="115000"/>
              </a:lnSpc>
              <a:spcBef>
                <a:spcPts val="0"/>
              </a:spcBef>
              <a:spcAft>
                <a:spcPts val="0"/>
              </a:spcAft>
              <a:buNone/>
            </a:pPr>
            <a:r>
              <a:t/>
            </a:r>
            <a:endParaRPr>
              <a:latin typeface="Montserrat"/>
              <a:ea typeface="Montserrat"/>
              <a:cs typeface="Montserrat"/>
              <a:sym typeface="Montserrat"/>
            </a:endParaRPr>
          </a:p>
          <a:p>
            <a:pPr indent="-317500" lvl="0" marL="457200" rtl="0" algn="l">
              <a:lnSpc>
                <a:spcPct val="115000"/>
              </a:lnSpc>
              <a:spcBef>
                <a:spcPts val="0"/>
              </a:spcBef>
              <a:spcAft>
                <a:spcPts val="0"/>
              </a:spcAft>
              <a:buSzPts val="1400"/>
              <a:buFont typeface="Montserrat"/>
              <a:buAutoNum type="arabicPeriod"/>
            </a:pPr>
            <a:r>
              <a:rPr b="1" lang="en">
                <a:latin typeface="Montserrat"/>
                <a:ea typeface="Montserrat"/>
                <a:cs typeface="Montserrat"/>
                <a:sym typeface="Montserrat"/>
              </a:rPr>
              <a:t>2/3 </a:t>
            </a:r>
            <a:r>
              <a:rPr lang="en">
                <a:latin typeface="Montserrat"/>
                <a:ea typeface="Montserrat"/>
                <a:cs typeface="Montserrat"/>
                <a:sym typeface="Montserrat"/>
              </a:rPr>
              <a:t>of employers expect to get a return on investment in employees' reskilling </a:t>
            </a:r>
            <a:r>
              <a:rPr b="1" lang="en">
                <a:latin typeface="Montserrat"/>
                <a:ea typeface="Montserrat"/>
                <a:cs typeface="Montserrat"/>
                <a:sym typeface="Montserrat"/>
              </a:rPr>
              <a:t>within just one year.</a:t>
            </a:r>
            <a:endParaRPr sz="1900">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08" name="Shape 208"/>
        <p:cNvGrpSpPr/>
        <p:nvPr/>
      </p:nvGrpSpPr>
      <p:grpSpPr>
        <a:xfrm>
          <a:off x="0" y="0"/>
          <a:ext cx="0" cy="0"/>
          <a:chOff x="0" y="0"/>
          <a:chExt cx="0" cy="0"/>
        </a:xfrm>
      </p:grpSpPr>
      <p:sp>
        <p:nvSpPr>
          <p:cNvPr id="209" name="Google Shape;209;p49"/>
          <p:cNvSpPr txBox="1"/>
          <p:nvPr/>
        </p:nvSpPr>
        <p:spPr>
          <a:xfrm>
            <a:off x="144625" y="844175"/>
            <a:ext cx="8235000" cy="3386400"/>
          </a:xfrm>
          <a:prstGeom prst="rect">
            <a:avLst/>
          </a:prstGeom>
          <a:noFill/>
          <a:ln>
            <a:noFill/>
          </a:ln>
        </p:spPr>
        <p:txBody>
          <a:bodyPr anchorCtr="0" anchor="t" bIns="91425" lIns="91425" spcFirstLastPara="1" rIns="91425" wrap="square" tIns="91425">
            <a:spAutoFit/>
          </a:bodyPr>
          <a:lstStyle/>
          <a:p>
            <a:pPr indent="-330200" lvl="0" marL="457200" rtl="0" algn="l">
              <a:lnSpc>
                <a:spcPct val="200000"/>
              </a:lnSpc>
              <a:spcBef>
                <a:spcPts val="0"/>
              </a:spcBef>
              <a:spcAft>
                <a:spcPts val="0"/>
              </a:spcAft>
              <a:buClr>
                <a:schemeClr val="dk1"/>
              </a:buClr>
              <a:buSzPts val="1600"/>
              <a:buFont typeface="Montserrat Medium"/>
              <a:buAutoNum type="arabicPeriod"/>
            </a:pPr>
            <a:r>
              <a:rPr lang="en" sz="1600">
                <a:solidFill>
                  <a:schemeClr val="dk1"/>
                </a:solidFill>
                <a:latin typeface="Montserrat Medium"/>
                <a:ea typeface="Montserrat Medium"/>
                <a:cs typeface="Montserrat Medium"/>
                <a:sym typeface="Montserrat Medium"/>
              </a:rPr>
              <a:t>What are the things that humans can do and machines can’t?</a:t>
            </a:r>
            <a:endParaRPr sz="1600">
              <a:solidFill>
                <a:schemeClr val="dk1"/>
              </a:solidFill>
              <a:latin typeface="Montserrat Medium"/>
              <a:ea typeface="Montserrat Medium"/>
              <a:cs typeface="Montserrat Medium"/>
              <a:sym typeface="Montserrat Medium"/>
            </a:endParaRPr>
          </a:p>
          <a:p>
            <a:pPr indent="-330200" lvl="0" marL="457200" rtl="0" algn="l">
              <a:lnSpc>
                <a:spcPct val="200000"/>
              </a:lnSpc>
              <a:spcBef>
                <a:spcPts val="0"/>
              </a:spcBef>
              <a:spcAft>
                <a:spcPts val="0"/>
              </a:spcAft>
              <a:buClr>
                <a:schemeClr val="dk1"/>
              </a:buClr>
              <a:buSzPts val="1600"/>
              <a:buFont typeface="Montserrat Medium"/>
              <a:buAutoNum type="arabicPeriod"/>
            </a:pPr>
            <a:r>
              <a:rPr lang="en" sz="1600">
                <a:solidFill>
                  <a:schemeClr val="dk1"/>
                </a:solidFill>
                <a:latin typeface="Montserrat Medium"/>
                <a:ea typeface="Montserrat Medium"/>
                <a:cs typeface="Montserrat Medium"/>
                <a:sym typeface="Montserrat Medium"/>
              </a:rPr>
              <a:t>Who might be affected positively and negatively by the addition of robots in the workforce?</a:t>
            </a:r>
            <a:endParaRPr sz="1600">
              <a:solidFill>
                <a:schemeClr val="dk1"/>
              </a:solidFill>
              <a:latin typeface="Montserrat Medium"/>
              <a:ea typeface="Montserrat Medium"/>
              <a:cs typeface="Montserrat Medium"/>
              <a:sym typeface="Montserrat Medium"/>
            </a:endParaRPr>
          </a:p>
          <a:p>
            <a:pPr indent="-330200" lvl="0" marL="457200" rtl="0" algn="l">
              <a:lnSpc>
                <a:spcPct val="200000"/>
              </a:lnSpc>
              <a:spcBef>
                <a:spcPts val="0"/>
              </a:spcBef>
              <a:spcAft>
                <a:spcPts val="0"/>
              </a:spcAft>
              <a:buClr>
                <a:schemeClr val="dk1"/>
              </a:buClr>
              <a:buSzPts val="1600"/>
              <a:buFont typeface="Montserrat Medium"/>
              <a:buAutoNum type="arabicPeriod"/>
            </a:pPr>
            <a:r>
              <a:rPr lang="en" sz="1600">
                <a:solidFill>
                  <a:schemeClr val="dk1"/>
                </a:solidFill>
                <a:latin typeface="Montserrat Medium"/>
                <a:ea typeface="Montserrat Medium"/>
                <a:cs typeface="Montserrat Medium"/>
                <a:sym typeface="Montserrat Medium"/>
              </a:rPr>
              <a:t>What might happen to many jobs in the next 5 years?</a:t>
            </a:r>
            <a:endParaRPr sz="1600">
              <a:solidFill>
                <a:schemeClr val="dk1"/>
              </a:solidFill>
              <a:latin typeface="Montserrat Medium"/>
              <a:ea typeface="Montserrat Medium"/>
              <a:cs typeface="Montserrat Medium"/>
              <a:sym typeface="Montserrat Medium"/>
            </a:endParaRPr>
          </a:p>
          <a:p>
            <a:pPr indent="-330200" lvl="0" marL="457200" rtl="0" algn="l">
              <a:lnSpc>
                <a:spcPct val="200000"/>
              </a:lnSpc>
              <a:spcBef>
                <a:spcPts val="0"/>
              </a:spcBef>
              <a:spcAft>
                <a:spcPts val="0"/>
              </a:spcAft>
              <a:buClr>
                <a:schemeClr val="dk1"/>
              </a:buClr>
              <a:buSzPts val="1600"/>
              <a:buFont typeface="Montserrat Medium"/>
              <a:buAutoNum type="arabicPeriod"/>
            </a:pPr>
            <a:r>
              <a:rPr lang="en" sz="1600">
                <a:solidFill>
                  <a:schemeClr val="dk1"/>
                </a:solidFill>
                <a:latin typeface="Montserrat Medium"/>
                <a:ea typeface="Montserrat Medium"/>
                <a:cs typeface="Montserrat Medium"/>
                <a:sym typeface="Montserrat Medium"/>
              </a:rPr>
              <a:t>Do you agree that technology steals people’s jobs?</a:t>
            </a:r>
            <a:endParaRPr sz="1600">
              <a:solidFill>
                <a:schemeClr val="dk1"/>
              </a:solidFill>
              <a:latin typeface="Montserrat Medium"/>
              <a:ea typeface="Montserrat Medium"/>
              <a:cs typeface="Montserrat Medium"/>
              <a:sym typeface="Montserrat Medium"/>
            </a:endParaRPr>
          </a:p>
          <a:p>
            <a:pPr indent="-330200" lvl="0" marL="457200" rtl="0" algn="l">
              <a:lnSpc>
                <a:spcPct val="200000"/>
              </a:lnSpc>
              <a:spcBef>
                <a:spcPts val="0"/>
              </a:spcBef>
              <a:spcAft>
                <a:spcPts val="0"/>
              </a:spcAft>
              <a:buClr>
                <a:schemeClr val="dk1"/>
              </a:buClr>
              <a:buSzPts val="1600"/>
              <a:buFont typeface="Montserrat Medium"/>
              <a:buAutoNum type="arabicPeriod"/>
            </a:pPr>
            <a:r>
              <a:rPr lang="en" sz="1600">
                <a:solidFill>
                  <a:schemeClr val="dk1"/>
                </a:solidFill>
                <a:latin typeface="Montserrat Medium"/>
                <a:ea typeface="Montserrat Medium"/>
                <a:cs typeface="Montserrat Medium"/>
                <a:sym typeface="Montserrat Medium"/>
              </a:rPr>
              <a:t>How can we change the education to prepare new generations for jobs of tomorrow?</a:t>
            </a:r>
            <a:endParaRPr sz="1700">
              <a:solidFill>
                <a:schemeClr val="dk1"/>
              </a:solidFill>
              <a:latin typeface="Montserrat Medium"/>
              <a:ea typeface="Montserrat Medium"/>
              <a:cs typeface="Montserrat Medium"/>
              <a:sym typeface="Montserrat Medium"/>
            </a:endParaRPr>
          </a:p>
        </p:txBody>
      </p:sp>
      <p:sp>
        <p:nvSpPr>
          <p:cNvPr id="210" name="Google Shape;210;p49"/>
          <p:cNvSpPr txBox="1"/>
          <p:nvPr/>
        </p:nvSpPr>
        <p:spPr>
          <a:xfrm>
            <a:off x="1085750" y="39425"/>
            <a:ext cx="41268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latin typeface="Montserrat ExtraBold"/>
                <a:ea typeface="Montserrat ExtraBold"/>
                <a:cs typeface="Montserrat ExtraBold"/>
                <a:sym typeface="Montserrat ExtraBold"/>
              </a:rPr>
              <a:t>Answer the questions</a:t>
            </a:r>
            <a:r>
              <a:rPr lang="en" sz="2000">
                <a:solidFill>
                  <a:schemeClr val="dk1"/>
                </a:solidFill>
                <a:latin typeface="Montserrat ExtraBold"/>
                <a:ea typeface="Montserrat ExtraBold"/>
                <a:cs typeface="Montserrat ExtraBold"/>
                <a:sym typeface="Montserrat ExtraBold"/>
              </a:rPr>
              <a:t>.</a:t>
            </a:r>
            <a:endParaRPr sz="2000">
              <a:solidFill>
                <a:schemeClr val="dk1"/>
              </a:solidFill>
              <a:latin typeface="Montserrat ExtraBold"/>
              <a:ea typeface="Montserrat ExtraBold"/>
              <a:cs typeface="Montserrat ExtraBold"/>
              <a:sym typeface="Montserrat ExtraBo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214" name="Shape 214"/>
        <p:cNvGrpSpPr/>
        <p:nvPr/>
      </p:nvGrpSpPr>
      <p:grpSpPr>
        <a:xfrm>
          <a:off x="0" y="0"/>
          <a:ext cx="0" cy="0"/>
          <a:chOff x="0" y="0"/>
          <a:chExt cx="0" cy="0"/>
        </a:xfrm>
      </p:grpSpPr>
      <p:sp>
        <p:nvSpPr>
          <p:cNvPr id="215" name="Google Shape;215;p50"/>
          <p:cNvSpPr txBox="1"/>
          <p:nvPr/>
        </p:nvSpPr>
        <p:spPr>
          <a:xfrm>
            <a:off x="173300" y="844175"/>
            <a:ext cx="6037500" cy="1623900"/>
          </a:xfrm>
          <a:prstGeom prst="rect">
            <a:avLst/>
          </a:prstGeom>
          <a:noFill/>
          <a:ln>
            <a:noFill/>
          </a:ln>
        </p:spPr>
        <p:txBody>
          <a:bodyPr anchorCtr="0" anchor="t" bIns="91425" lIns="91425" spcFirstLastPara="1" rIns="91425" wrap="square" tIns="91425">
            <a:spAutoFit/>
          </a:bodyPr>
          <a:lstStyle/>
          <a:p>
            <a:pPr indent="-336550" lvl="0" marL="457200" rtl="0" algn="l">
              <a:lnSpc>
                <a:spcPct val="150000"/>
              </a:lnSpc>
              <a:spcBef>
                <a:spcPts val="0"/>
              </a:spcBef>
              <a:spcAft>
                <a:spcPts val="0"/>
              </a:spcAft>
              <a:buClr>
                <a:schemeClr val="dk1"/>
              </a:buClr>
              <a:buSzPts val="1700"/>
              <a:buFont typeface="Montserrat Medium"/>
              <a:buChar char="➔"/>
            </a:pPr>
            <a:r>
              <a:rPr lang="en" sz="1700">
                <a:solidFill>
                  <a:schemeClr val="dk1"/>
                </a:solidFill>
                <a:latin typeface="Montserrat Medium"/>
                <a:ea typeface="Montserrat Medium"/>
                <a:cs typeface="Montserrat Medium"/>
                <a:sym typeface="Montserrat Medium"/>
              </a:rPr>
              <a:t>Why are so many people called </a:t>
            </a:r>
            <a:r>
              <a:rPr lang="en" sz="1700" u="sng">
                <a:solidFill>
                  <a:schemeClr val="dk1"/>
                </a:solidFill>
                <a:latin typeface="Montserrat Medium"/>
                <a:ea typeface="Montserrat Medium"/>
                <a:cs typeface="Montserrat Medium"/>
                <a:sym typeface="Montserrat Medium"/>
              </a:rPr>
              <a:t>switchers</a:t>
            </a:r>
            <a:r>
              <a:rPr lang="en" sz="1700">
                <a:solidFill>
                  <a:schemeClr val="dk1"/>
                </a:solidFill>
                <a:latin typeface="Montserrat Medium"/>
                <a:ea typeface="Montserrat Medium"/>
                <a:cs typeface="Montserrat Medium"/>
                <a:sym typeface="Montserrat Medium"/>
              </a:rPr>
              <a:t> nowadays? </a:t>
            </a:r>
            <a:endParaRPr sz="1700">
              <a:solidFill>
                <a:schemeClr val="dk1"/>
              </a:solidFill>
              <a:latin typeface="Montserrat Medium"/>
              <a:ea typeface="Montserrat Medium"/>
              <a:cs typeface="Montserrat Medium"/>
              <a:sym typeface="Montserrat Medium"/>
            </a:endParaRPr>
          </a:p>
          <a:p>
            <a:pPr indent="-336550" lvl="0" marL="457200" rtl="0" algn="l">
              <a:lnSpc>
                <a:spcPct val="150000"/>
              </a:lnSpc>
              <a:spcBef>
                <a:spcPts val="0"/>
              </a:spcBef>
              <a:spcAft>
                <a:spcPts val="0"/>
              </a:spcAft>
              <a:buClr>
                <a:schemeClr val="dk1"/>
              </a:buClr>
              <a:buSzPts val="1700"/>
              <a:buFont typeface="Montserrat Medium"/>
              <a:buChar char="➔"/>
            </a:pPr>
            <a:r>
              <a:rPr lang="en" sz="1700">
                <a:solidFill>
                  <a:schemeClr val="dk1"/>
                </a:solidFill>
                <a:latin typeface="Montserrat Medium"/>
                <a:ea typeface="Montserrat Medium"/>
                <a:cs typeface="Montserrat Medium"/>
                <a:sym typeface="Montserrat Medium"/>
              </a:rPr>
              <a:t>How should you speak about changing jobs at the interview?</a:t>
            </a:r>
            <a:endParaRPr sz="1700">
              <a:solidFill>
                <a:schemeClr val="dk1"/>
              </a:solidFill>
              <a:latin typeface="Montserrat Medium"/>
              <a:ea typeface="Montserrat Medium"/>
              <a:cs typeface="Montserrat Medium"/>
              <a:sym typeface="Montserrat Medium"/>
            </a:endParaRPr>
          </a:p>
        </p:txBody>
      </p:sp>
      <p:sp>
        <p:nvSpPr>
          <p:cNvPr id="216" name="Google Shape;216;p50"/>
          <p:cNvSpPr txBox="1"/>
          <p:nvPr/>
        </p:nvSpPr>
        <p:spPr>
          <a:xfrm>
            <a:off x="1119300" y="39425"/>
            <a:ext cx="31671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latin typeface="Montserrat ExtraBold"/>
                <a:ea typeface="Montserrat ExtraBold"/>
                <a:cs typeface="Montserrat ExtraBold"/>
                <a:sym typeface="Montserrat ExtraBold"/>
              </a:rPr>
              <a:t>Answer the questions</a:t>
            </a:r>
            <a:endParaRPr sz="1700"/>
          </a:p>
        </p:txBody>
      </p:sp>
      <p:pic>
        <p:nvPicPr>
          <p:cNvPr id="217" name="Google Shape;217;p50"/>
          <p:cNvPicPr preferRelativeResize="0"/>
          <p:nvPr/>
        </p:nvPicPr>
        <p:blipFill>
          <a:blip r:embed="rId3">
            <a:alphaModFix/>
          </a:blip>
          <a:stretch>
            <a:fillRect/>
          </a:stretch>
        </p:blipFill>
        <p:spPr>
          <a:xfrm>
            <a:off x="4901750" y="1507850"/>
            <a:ext cx="4242248" cy="39751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Voodoo Powerpoint Template">
  <a:themeElements>
    <a:clrScheme name="Другая 5">
      <a:dk1>
        <a:srgbClr val="222222"/>
      </a:dk1>
      <a:lt1>
        <a:srgbClr val="F0F0F0"/>
      </a:lt1>
      <a:dk2>
        <a:srgbClr val="FEFFFF"/>
      </a:dk2>
      <a:lt2>
        <a:srgbClr val="FEFFFF"/>
      </a:lt2>
      <a:accent1>
        <a:srgbClr val="FF6B08"/>
      </a:accent1>
      <a:accent2>
        <a:srgbClr val="FE5757"/>
      </a:accent2>
      <a:accent3>
        <a:srgbClr val="FE0061"/>
      </a:accent3>
      <a:accent4>
        <a:srgbClr val="A905B7"/>
      </a:accent4>
      <a:accent5>
        <a:srgbClr val="7030BD"/>
      </a:accent5>
      <a:accent6>
        <a:srgbClr val="3C4EBC"/>
      </a:accent6>
      <a:hlink>
        <a:srgbClr val="5352F5"/>
      </a:hlink>
      <a:folHlink>
        <a:srgbClr val="BFBFB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